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jpg" ContentType="image/jp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0058400" cy="7772400"/>
  <p:notesSz cx="10058400" cy="7772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Avocado Cake"/>
                <a:cs typeface="Avocado Cak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350" y="6350"/>
            <a:ext cx="10052685" cy="7760334"/>
          </a:xfrm>
          <a:custGeom>
            <a:avLst/>
            <a:gdLst/>
            <a:ahLst/>
            <a:cxnLst/>
            <a:rect l="l" t="t" r="r" b="b"/>
            <a:pathLst>
              <a:path w="10052685" h="7760334">
                <a:moveTo>
                  <a:pt x="10052075" y="7759712"/>
                </a:moveTo>
                <a:lnTo>
                  <a:pt x="10052075" y="0"/>
                </a:lnTo>
                <a:lnTo>
                  <a:pt x="0" y="0"/>
                </a:lnTo>
                <a:lnTo>
                  <a:pt x="0" y="7759712"/>
                </a:lnTo>
                <a:lnTo>
                  <a:pt x="10052075" y="7759712"/>
                </a:lnTo>
                <a:close/>
              </a:path>
            </a:pathLst>
          </a:custGeom>
          <a:solidFill>
            <a:srgbClr val="53AF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Avocado Cake"/>
                <a:cs typeface="Avocado Cak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80" y="6350"/>
            <a:ext cx="10052050" cy="7760334"/>
          </a:xfrm>
          <a:custGeom>
            <a:avLst/>
            <a:gdLst/>
            <a:ahLst/>
            <a:cxnLst/>
            <a:rect l="l" t="t" r="r" b="b"/>
            <a:pathLst>
              <a:path w="10052050" h="7760334">
                <a:moveTo>
                  <a:pt x="10051694" y="7759712"/>
                </a:moveTo>
                <a:lnTo>
                  <a:pt x="10051694" y="0"/>
                </a:lnTo>
                <a:lnTo>
                  <a:pt x="0" y="0"/>
                </a:lnTo>
                <a:lnTo>
                  <a:pt x="0" y="7759712"/>
                </a:lnTo>
                <a:lnTo>
                  <a:pt x="10051694" y="7759712"/>
                </a:lnTo>
                <a:close/>
              </a:path>
            </a:pathLst>
          </a:custGeom>
          <a:solidFill>
            <a:srgbClr val="53AF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-12" y="0"/>
            <a:ext cx="10058400" cy="7772400"/>
          </a:xfrm>
          <a:custGeom>
            <a:avLst/>
            <a:gdLst/>
            <a:ahLst/>
            <a:cxnLst/>
            <a:rect l="l" t="t" r="r" b="b"/>
            <a:pathLst>
              <a:path w="10058400" h="7772400">
                <a:moveTo>
                  <a:pt x="10058400" y="0"/>
                </a:moveTo>
                <a:lnTo>
                  <a:pt x="10045700" y="0"/>
                </a:lnTo>
                <a:lnTo>
                  <a:pt x="0" y="12"/>
                </a:lnTo>
                <a:lnTo>
                  <a:pt x="0" y="12700"/>
                </a:lnTo>
                <a:lnTo>
                  <a:pt x="10045700" y="12700"/>
                </a:lnTo>
                <a:lnTo>
                  <a:pt x="10045700" y="7759713"/>
                </a:lnTo>
                <a:lnTo>
                  <a:pt x="381" y="7759713"/>
                </a:lnTo>
                <a:lnTo>
                  <a:pt x="381" y="7772400"/>
                </a:lnTo>
                <a:lnTo>
                  <a:pt x="10045700" y="7772400"/>
                </a:lnTo>
                <a:lnTo>
                  <a:pt x="10058400" y="7772400"/>
                </a:lnTo>
                <a:lnTo>
                  <a:pt x="1005840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Avocado Cake"/>
                <a:cs typeface="Avocado Cak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Avocado Cake"/>
                <a:cs typeface="Avocado Cak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80" y="6350"/>
            <a:ext cx="10052050" cy="7760334"/>
          </a:xfrm>
          <a:custGeom>
            <a:avLst/>
            <a:gdLst/>
            <a:ahLst/>
            <a:cxnLst/>
            <a:rect l="l" t="t" r="r" b="b"/>
            <a:pathLst>
              <a:path w="10052050" h="7760334">
                <a:moveTo>
                  <a:pt x="10051694" y="7759712"/>
                </a:moveTo>
                <a:lnTo>
                  <a:pt x="10051694" y="0"/>
                </a:lnTo>
                <a:lnTo>
                  <a:pt x="0" y="0"/>
                </a:lnTo>
                <a:lnTo>
                  <a:pt x="0" y="7759712"/>
                </a:lnTo>
                <a:lnTo>
                  <a:pt x="10051694" y="7759712"/>
                </a:lnTo>
                <a:close/>
              </a:path>
            </a:pathLst>
          </a:custGeom>
          <a:solidFill>
            <a:srgbClr val="53AF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57149" y="1025526"/>
            <a:ext cx="454410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Avocado Cake"/>
                <a:cs typeface="Avocado Cak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9815" y="1481330"/>
            <a:ext cx="4353560" cy="3843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jpg"/><Relationship Id="rId5" Type="http://schemas.openxmlformats.org/officeDocument/2006/relationships/image" Target="../media/image10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Relationship Id="rId4" Type="http://schemas.openxmlformats.org/officeDocument/2006/relationships/image" Target="../media/image13.png"/><Relationship Id="rId5" Type="http://schemas.openxmlformats.org/officeDocument/2006/relationships/image" Target="../media/image14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8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-12" y="0"/>
            <a:ext cx="10058400" cy="7772400"/>
          </a:xfrm>
          <a:custGeom>
            <a:avLst/>
            <a:gdLst/>
            <a:ahLst/>
            <a:cxnLst/>
            <a:rect l="l" t="t" r="r" b="b"/>
            <a:pathLst>
              <a:path w="10058400" h="7772400">
                <a:moveTo>
                  <a:pt x="10058400" y="0"/>
                </a:moveTo>
                <a:lnTo>
                  <a:pt x="10045700" y="0"/>
                </a:lnTo>
                <a:lnTo>
                  <a:pt x="0" y="12"/>
                </a:lnTo>
                <a:lnTo>
                  <a:pt x="0" y="12700"/>
                </a:lnTo>
                <a:lnTo>
                  <a:pt x="10045700" y="12700"/>
                </a:lnTo>
                <a:lnTo>
                  <a:pt x="10045700" y="7759713"/>
                </a:lnTo>
                <a:lnTo>
                  <a:pt x="381" y="7759713"/>
                </a:lnTo>
                <a:lnTo>
                  <a:pt x="381" y="7772400"/>
                </a:lnTo>
                <a:lnTo>
                  <a:pt x="10045700" y="7772400"/>
                </a:lnTo>
                <a:lnTo>
                  <a:pt x="10058400" y="7772400"/>
                </a:lnTo>
                <a:lnTo>
                  <a:pt x="1005840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9542798" y="7274169"/>
            <a:ext cx="3181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5">
                <a:solidFill>
                  <a:srgbClr val="231F20"/>
                </a:solidFill>
                <a:latin typeface="Edwardian Script ITC"/>
                <a:cs typeface="Edwardian Script ITC"/>
              </a:rPr>
              <a:t>49</a:t>
            </a:r>
            <a:endParaRPr sz="2400">
              <a:latin typeface="Edwardian Script ITC"/>
              <a:cs typeface="Edwardian Script ITC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463550" y="463550"/>
            <a:ext cx="9138285" cy="6845934"/>
            <a:chOff x="463550" y="463550"/>
            <a:chExt cx="9138285" cy="6845934"/>
          </a:xfrm>
        </p:grpSpPr>
        <p:sp>
          <p:nvSpPr>
            <p:cNvPr id="5" name="object 5" descr=""/>
            <p:cNvSpPr/>
            <p:nvPr/>
          </p:nvSpPr>
          <p:spPr>
            <a:xfrm>
              <a:off x="463550" y="463550"/>
              <a:ext cx="9138285" cy="6845934"/>
            </a:xfrm>
            <a:custGeom>
              <a:avLst/>
              <a:gdLst/>
              <a:ahLst/>
              <a:cxnLst/>
              <a:rect l="l" t="t" r="r" b="b"/>
              <a:pathLst>
                <a:path w="9138285" h="6845934">
                  <a:moveTo>
                    <a:pt x="9137662" y="6845312"/>
                  </a:moveTo>
                  <a:lnTo>
                    <a:pt x="9137662" y="0"/>
                  </a:lnTo>
                  <a:lnTo>
                    <a:pt x="0" y="0"/>
                  </a:lnTo>
                  <a:lnTo>
                    <a:pt x="0" y="6845312"/>
                  </a:lnTo>
                  <a:lnTo>
                    <a:pt x="9137662" y="68453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188720" y="3401326"/>
              <a:ext cx="4608830" cy="3545204"/>
            </a:xfrm>
            <a:custGeom>
              <a:avLst/>
              <a:gdLst/>
              <a:ahLst/>
              <a:cxnLst/>
              <a:rect l="l" t="t" r="r" b="b"/>
              <a:pathLst>
                <a:path w="4608830" h="3545204">
                  <a:moveTo>
                    <a:pt x="4608588" y="3301263"/>
                  </a:moveTo>
                  <a:lnTo>
                    <a:pt x="4603635" y="3252152"/>
                  </a:lnTo>
                  <a:lnTo>
                    <a:pt x="4589424" y="3206407"/>
                  </a:lnTo>
                  <a:lnTo>
                    <a:pt x="4566958" y="3165005"/>
                  </a:lnTo>
                  <a:lnTo>
                    <a:pt x="4537202" y="3128937"/>
                  </a:lnTo>
                  <a:lnTo>
                    <a:pt x="4501134" y="3099181"/>
                  </a:lnTo>
                  <a:lnTo>
                    <a:pt x="4459732" y="3076714"/>
                  </a:lnTo>
                  <a:lnTo>
                    <a:pt x="4413986" y="3062503"/>
                  </a:lnTo>
                  <a:lnTo>
                    <a:pt x="4364875" y="3057550"/>
                  </a:lnTo>
                  <a:lnTo>
                    <a:pt x="243713" y="3057550"/>
                  </a:lnTo>
                  <a:lnTo>
                    <a:pt x="194589" y="3062503"/>
                  </a:lnTo>
                  <a:lnTo>
                    <a:pt x="148844" y="3076714"/>
                  </a:lnTo>
                  <a:lnTo>
                    <a:pt x="107442" y="3099181"/>
                  </a:lnTo>
                  <a:lnTo>
                    <a:pt x="71374" y="3128937"/>
                  </a:lnTo>
                  <a:lnTo>
                    <a:pt x="41617" y="3165005"/>
                  </a:lnTo>
                  <a:lnTo>
                    <a:pt x="19151" y="3206407"/>
                  </a:lnTo>
                  <a:lnTo>
                    <a:pt x="4940" y="3252152"/>
                  </a:lnTo>
                  <a:lnTo>
                    <a:pt x="0" y="3301263"/>
                  </a:lnTo>
                  <a:lnTo>
                    <a:pt x="4940" y="3350387"/>
                  </a:lnTo>
                  <a:lnTo>
                    <a:pt x="19151" y="3396132"/>
                  </a:lnTo>
                  <a:lnTo>
                    <a:pt x="41617" y="3437534"/>
                  </a:lnTo>
                  <a:lnTo>
                    <a:pt x="71374" y="3473602"/>
                  </a:lnTo>
                  <a:lnTo>
                    <a:pt x="107442" y="3503358"/>
                  </a:lnTo>
                  <a:lnTo>
                    <a:pt x="148844" y="3525824"/>
                  </a:lnTo>
                  <a:lnTo>
                    <a:pt x="194589" y="3540036"/>
                  </a:lnTo>
                  <a:lnTo>
                    <a:pt x="243713" y="3544976"/>
                  </a:lnTo>
                  <a:lnTo>
                    <a:pt x="4364875" y="3544976"/>
                  </a:lnTo>
                  <a:lnTo>
                    <a:pt x="4413986" y="3540036"/>
                  </a:lnTo>
                  <a:lnTo>
                    <a:pt x="4459732" y="3525824"/>
                  </a:lnTo>
                  <a:lnTo>
                    <a:pt x="4501134" y="3503358"/>
                  </a:lnTo>
                  <a:lnTo>
                    <a:pt x="4537202" y="3473602"/>
                  </a:lnTo>
                  <a:lnTo>
                    <a:pt x="4566958" y="3437534"/>
                  </a:lnTo>
                  <a:lnTo>
                    <a:pt x="4589424" y="3396132"/>
                  </a:lnTo>
                  <a:lnTo>
                    <a:pt x="4603635" y="3350387"/>
                  </a:lnTo>
                  <a:lnTo>
                    <a:pt x="4608588" y="3301263"/>
                  </a:lnTo>
                  <a:close/>
                </a:path>
                <a:path w="4608830" h="3545204">
                  <a:moveTo>
                    <a:pt x="4608588" y="2541841"/>
                  </a:moveTo>
                  <a:lnTo>
                    <a:pt x="4603635" y="2492730"/>
                  </a:lnTo>
                  <a:lnTo>
                    <a:pt x="4589424" y="2446985"/>
                  </a:lnTo>
                  <a:lnTo>
                    <a:pt x="4566958" y="2405583"/>
                  </a:lnTo>
                  <a:lnTo>
                    <a:pt x="4537202" y="2369515"/>
                  </a:lnTo>
                  <a:lnTo>
                    <a:pt x="4501134" y="2339759"/>
                  </a:lnTo>
                  <a:lnTo>
                    <a:pt x="4459732" y="2317292"/>
                  </a:lnTo>
                  <a:lnTo>
                    <a:pt x="4413986" y="2303081"/>
                  </a:lnTo>
                  <a:lnTo>
                    <a:pt x="4364875" y="2298128"/>
                  </a:lnTo>
                  <a:lnTo>
                    <a:pt x="243713" y="2298128"/>
                  </a:lnTo>
                  <a:lnTo>
                    <a:pt x="194589" y="2303081"/>
                  </a:lnTo>
                  <a:lnTo>
                    <a:pt x="148844" y="2317292"/>
                  </a:lnTo>
                  <a:lnTo>
                    <a:pt x="107442" y="2339759"/>
                  </a:lnTo>
                  <a:lnTo>
                    <a:pt x="71374" y="2369515"/>
                  </a:lnTo>
                  <a:lnTo>
                    <a:pt x="41617" y="2405583"/>
                  </a:lnTo>
                  <a:lnTo>
                    <a:pt x="19151" y="2446985"/>
                  </a:lnTo>
                  <a:lnTo>
                    <a:pt x="4940" y="2492730"/>
                  </a:lnTo>
                  <a:lnTo>
                    <a:pt x="0" y="2541841"/>
                  </a:lnTo>
                  <a:lnTo>
                    <a:pt x="4940" y="2590965"/>
                  </a:lnTo>
                  <a:lnTo>
                    <a:pt x="19151" y="2636710"/>
                  </a:lnTo>
                  <a:lnTo>
                    <a:pt x="41617" y="2678112"/>
                  </a:lnTo>
                  <a:lnTo>
                    <a:pt x="71374" y="2714180"/>
                  </a:lnTo>
                  <a:lnTo>
                    <a:pt x="107442" y="2743936"/>
                  </a:lnTo>
                  <a:lnTo>
                    <a:pt x="148844" y="2766403"/>
                  </a:lnTo>
                  <a:lnTo>
                    <a:pt x="194589" y="2780614"/>
                  </a:lnTo>
                  <a:lnTo>
                    <a:pt x="243713" y="2785554"/>
                  </a:lnTo>
                  <a:lnTo>
                    <a:pt x="4364875" y="2785554"/>
                  </a:lnTo>
                  <a:lnTo>
                    <a:pt x="4413986" y="2780614"/>
                  </a:lnTo>
                  <a:lnTo>
                    <a:pt x="4459732" y="2766403"/>
                  </a:lnTo>
                  <a:lnTo>
                    <a:pt x="4501134" y="2743936"/>
                  </a:lnTo>
                  <a:lnTo>
                    <a:pt x="4537202" y="2714180"/>
                  </a:lnTo>
                  <a:lnTo>
                    <a:pt x="4566958" y="2678112"/>
                  </a:lnTo>
                  <a:lnTo>
                    <a:pt x="4589424" y="2636710"/>
                  </a:lnTo>
                  <a:lnTo>
                    <a:pt x="4603635" y="2590965"/>
                  </a:lnTo>
                  <a:lnTo>
                    <a:pt x="4608588" y="2541841"/>
                  </a:lnTo>
                  <a:close/>
                </a:path>
                <a:path w="4608830" h="3545204">
                  <a:moveTo>
                    <a:pt x="4608588" y="1790065"/>
                  </a:moveTo>
                  <a:lnTo>
                    <a:pt x="4603635" y="1740954"/>
                  </a:lnTo>
                  <a:lnTo>
                    <a:pt x="4589424" y="1695208"/>
                  </a:lnTo>
                  <a:lnTo>
                    <a:pt x="4566958" y="1653806"/>
                  </a:lnTo>
                  <a:lnTo>
                    <a:pt x="4537202" y="1617738"/>
                  </a:lnTo>
                  <a:lnTo>
                    <a:pt x="4501134" y="1587982"/>
                  </a:lnTo>
                  <a:lnTo>
                    <a:pt x="4459732" y="1565516"/>
                  </a:lnTo>
                  <a:lnTo>
                    <a:pt x="4413986" y="1551305"/>
                  </a:lnTo>
                  <a:lnTo>
                    <a:pt x="4364875" y="1546352"/>
                  </a:lnTo>
                  <a:lnTo>
                    <a:pt x="243713" y="1546364"/>
                  </a:lnTo>
                  <a:lnTo>
                    <a:pt x="194589" y="1551305"/>
                  </a:lnTo>
                  <a:lnTo>
                    <a:pt x="148844" y="1565516"/>
                  </a:lnTo>
                  <a:lnTo>
                    <a:pt x="107442" y="1587982"/>
                  </a:lnTo>
                  <a:lnTo>
                    <a:pt x="71374" y="1617738"/>
                  </a:lnTo>
                  <a:lnTo>
                    <a:pt x="41617" y="1653806"/>
                  </a:lnTo>
                  <a:lnTo>
                    <a:pt x="19151" y="1695208"/>
                  </a:lnTo>
                  <a:lnTo>
                    <a:pt x="4940" y="1740954"/>
                  </a:lnTo>
                  <a:lnTo>
                    <a:pt x="0" y="1790077"/>
                  </a:lnTo>
                  <a:lnTo>
                    <a:pt x="4940" y="1839188"/>
                  </a:lnTo>
                  <a:lnTo>
                    <a:pt x="19151" y="1884934"/>
                  </a:lnTo>
                  <a:lnTo>
                    <a:pt x="41617" y="1926336"/>
                  </a:lnTo>
                  <a:lnTo>
                    <a:pt x="71374" y="1962404"/>
                  </a:lnTo>
                  <a:lnTo>
                    <a:pt x="107442" y="1992160"/>
                  </a:lnTo>
                  <a:lnTo>
                    <a:pt x="148844" y="2014626"/>
                  </a:lnTo>
                  <a:lnTo>
                    <a:pt x="194589" y="2028837"/>
                  </a:lnTo>
                  <a:lnTo>
                    <a:pt x="243713" y="2033790"/>
                  </a:lnTo>
                  <a:lnTo>
                    <a:pt x="4364875" y="2033778"/>
                  </a:lnTo>
                  <a:lnTo>
                    <a:pt x="4413986" y="2028837"/>
                  </a:lnTo>
                  <a:lnTo>
                    <a:pt x="4459732" y="2014626"/>
                  </a:lnTo>
                  <a:lnTo>
                    <a:pt x="4501134" y="1992160"/>
                  </a:lnTo>
                  <a:lnTo>
                    <a:pt x="4537202" y="1962404"/>
                  </a:lnTo>
                  <a:lnTo>
                    <a:pt x="4566958" y="1926336"/>
                  </a:lnTo>
                  <a:lnTo>
                    <a:pt x="4589424" y="1884934"/>
                  </a:lnTo>
                  <a:lnTo>
                    <a:pt x="4603635" y="1839188"/>
                  </a:lnTo>
                  <a:lnTo>
                    <a:pt x="4608588" y="1790065"/>
                  </a:lnTo>
                  <a:close/>
                </a:path>
                <a:path w="4608830" h="3545204">
                  <a:moveTo>
                    <a:pt x="4608588" y="997839"/>
                  </a:moveTo>
                  <a:lnTo>
                    <a:pt x="4603635" y="948728"/>
                  </a:lnTo>
                  <a:lnTo>
                    <a:pt x="4589424" y="902982"/>
                  </a:lnTo>
                  <a:lnTo>
                    <a:pt x="4566958" y="861580"/>
                  </a:lnTo>
                  <a:lnTo>
                    <a:pt x="4537202" y="825512"/>
                  </a:lnTo>
                  <a:lnTo>
                    <a:pt x="4501134" y="795756"/>
                  </a:lnTo>
                  <a:lnTo>
                    <a:pt x="4459732" y="773290"/>
                  </a:lnTo>
                  <a:lnTo>
                    <a:pt x="4413986" y="759079"/>
                  </a:lnTo>
                  <a:lnTo>
                    <a:pt x="4364875" y="754126"/>
                  </a:lnTo>
                  <a:lnTo>
                    <a:pt x="243713" y="754126"/>
                  </a:lnTo>
                  <a:lnTo>
                    <a:pt x="194589" y="759079"/>
                  </a:lnTo>
                  <a:lnTo>
                    <a:pt x="148844" y="773290"/>
                  </a:lnTo>
                  <a:lnTo>
                    <a:pt x="107442" y="795756"/>
                  </a:lnTo>
                  <a:lnTo>
                    <a:pt x="71374" y="825512"/>
                  </a:lnTo>
                  <a:lnTo>
                    <a:pt x="41617" y="861580"/>
                  </a:lnTo>
                  <a:lnTo>
                    <a:pt x="19151" y="902982"/>
                  </a:lnTo>
                  <a:lnTo>
                    <a:pt x="4940" y="948728"/>
                  </a:lnTo>
                  <a:lnTo>
                    <a:pt x="0" y="997839"/>
                  </a:lnTo>
                  <a:lnTo>
                    <a:pt x="4940" y="1046962"/>
                  </a:lnTo>
                  <a:lnTo>
                    <a:pt x="19151" y="1092708"/>
                  </a:lnTo>
                  <a:lnTo>
                    <a:pt x="41617" y="1134110"/>
                  </a:lnTo>
                  <a:lnTo>
                    <a:pt x="71374" y="1170178"/>
                  </a:lnTo>
                  <a:lnTo>
                    <a:pt x="107442" y="1199934"/>
                  </a:lnTo>
                  <a:lnTo>
                    <a:pt x="148844" y="1222400"/>
                  </a:lnTo>
                  <a:lnTo>
                    <a:pt x="194589" y="1236611"/>
                  </a:lnTo>
                  <a:lnTo>
                    <a:pt x="243713" y="1241552"/>
                  </a:lnTo>
                  <a:lnTo>
                    <a:pt x="4364875" y="1241552"/>
                  </a:lnTo>
                  <a:lnTo>
                    <a:pt x="4413986" y="1236611"/>
                  </a:lnTo>
                  <a:lnTo>
                    <a:pt x="4459732" y="1222400"/>
                  </a:lnTo>
                  <a:lnTo>
                    <a:pt x="4501134" y="1199934"/>
                  </a:lnTo>
                  <a:lnTo>
                    <a:pt x="4537202" y="1170178"/>
                  </a:lnTo>
                  <a:lnTo>
                    <a:pt x="4566958" y="1134110"/>
                  </a:lnTo>
                  <a:lnTo>
                    <a:pt x="4589424" y="1092708"/>
                  </a:lnTo>
                  <a:lnTo>
                    <a:pt x="4603635" y="1046962"/>
                  </a:lnTo>
                  <a:lnTo>
                    <a:pt x="4608588" y="997839"/>
                  </a:lnTo>
                  <a:close/>
                </a:path>
                <a:path w="4608830" h="3545204">
                  <a:moveTo>
                    <a:pt x="4608588" y="243713"/>
                  </a:moveTo>
                  <a:lnTo>
                    <a:pt x="4603635" y="194602"/>
                  </a:lnTo>
                  <a:lnTo>
                    <a:pt x="4589424" y="148856"/>
                  </a:lnTo>
                  <a:lnTo>
                    <a:pt x="4566958" y="107454"/>
                  </a:lnTo>
                  <a:lnTo>
                    <a:pt x="4537202" y="71386"/>
                  </a:lnTo>
                  <a:lnTo>
                    <a:pt x="4501134" y="41630"/>
                  </a:lnTo>
                  <a:lnTo>
                    <a:pt x="4459732" y="19164"/>
                  </a:lnTo>
                  <a:lnTo>
                    <a:pt x="4413986" y="4953"/>
                  </a:lnTo>
                  <a:lnTo>
                    <a:pt x="4364875" y="0"/>
                  </a:lnTo>
                  <a:lnTo>
                    <a:pt x="243713" y="0"/>
                  </a:lnTo>
                  <a:lnTo>
                    <a:pt x="194589" y="4953"/>
                  </a:lnTo>
                  <a:lnTo>
                    <a:pt x="148844" y="19164"/>
                  </a:lnTo>
                  <a:lnTo>
                    <a:pt x="107442" y="41630"/>
                  </a:lnTo>
                  <a:lnTo>
                    <a:pt x="71374" y="71386"/>
                  </a:lnTo>
                  <a:lnTo>
                    <a:pt x="41617" y="107454"/>
                  </a:lnTo>
                  <a:lnTo>
                    <a:pt x="19151" y="148856"/>
                  </a:lnTo>
                  <a:lnTo>
                    <a:pt x="4940" y="194602"/>
                  </a:lnTo>
                  <a:lnTo>
                    <a:pt x="0" y="243713"/>
                  </a:lnTo>
                  <a:lnTo>
                    <a:pt x="4940" y="292836"/>
                  </a:lnTo>
                  <a:lnTo>
                    <a:pt x="19151" y="338582"/>
                  </a:lnTo>
                  <a:lnTo>
                    <a:pt x="41617" y="379984"/>
                  </a:lnTo>
                  <a:lnTo>
                    <a:pt x="71374" y="416052"/>
                  </a:lnTo>
                  <a:lnTo>
                    <a:pt x="107442" y="445808"/>
                  </a:lnTo>
                  <a:lnTo>
                    <a:pt x="148844" y="468274"/>
                  </a:lnTo>
                  <a:lnTo>
                    <a:pt x="194589" y="482485"/>
                  </a:lnTo>
                  <a:lnTo>
                    <a:pt x="243713" y="487426"/>
                  </a:lnTo>
                  <a:lnTo>
                    <a:pt x="4364875" y="487426"/>
                  </a:lnTo>
                  <a:lnTo>
                    <a:pt x="4413986" y="482485"/>
                  </a:lnTo>
                  <a:lnTo>
                    <a:pt x="4459732" y="468274"/>
                  </a:lnTo>
                  <a:lnTo>
                    <a:pt x="4501134" y="445808"/>
                  </a:lnTo>
                  <a:lnTo>
                    <a:pt x="4537202" y="416052"/>
                  </a:lnTo>
                  <a:lnTo>
                    <a:pt x="4566958" y="379984"/>
                  </a:lnTo>
                  <a:lnTo>
                    <a:pt x="4589424" y="338582"/>
                  </a:lnTo>
                  <a:lnTo>
                    <a:pt x="4603635" y="292836"/>
                  </a:lnTo>
                  <a:lnTo>
                    <a:pt x="4608588" y="243713"/>
                  </a:lnTo>
                  <a:close/>
                </a:path>
              </a:pathLst>
            </a:custGeom>
            <a:solidFill>
              <a:srgbClr val="FBB04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1029718" y="818079"/>
            <a:ext cx="2562860" cy="1108710"/>
          </a:xfrm>
          <a:prstGeom prst="rect">
            <a:avLst/>
          </a:prstGeom>
        </p:spPr>
        <p:txBody>
          <a:bodyPr wrap="square" lIns="0" tIns="952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dirty="0" sz="2400">
                <a:latin typeface="Avocado Cake"/>
                <a:cs typeface="Avocado Cake"/>
              </a:rPr>
              <a:t>Lesson</a:t>
            </a:r>
            <a:r>
              <a:rPr dirty="0" sz="2400" spc="-155">
                <a:latin typeface="Avocado Cake"/>
                <a:cs typeface="Avocado Cake"/>
              </a:rPr>
              <a:t> </a:t>
            </a:r>
            <a:r>
              <a:rPr dirty="0" sz="2400" spc="-10">
                <a:latin typeface="Avocado Cake"/>
                <a:cs typeface="Avocado Cake"/>
              </a:rPr>
              <a:t>Four:</a:t>
            </a:r>
            <a:endParaRPr sz="2400">
              <a:latin typeface="Avocado Cake"/>
              <a:cs typeface="Avocado Cake"/>
            </a:endParaRPr>
          </a:p>
          <a:p>
            <a:pPr marL="12700">
              <a:lnSpc>
                <a:spcPct val="100000"/>
              </a:lnSpc>
              <a:spcBef>
                <a:spcPts val="920"/>
              </a:spcBef>
            </a:pPr>
            <a:r>
              <a:rPr dirty="0" sz="3400" spc="-10">
                <a:solidFill>
                  <a:srgbClr val="53AFC6"/>
                </a:solidFill>
                <a:latin typeface="Avocado Cake"/>
                <a:cs typeface="Avocado Cake"/>
              </a:rPr>
              <a:t>Earthquakes</a:t>
            </a:r>
            <a:endParaRPr sz="3400">
              <a:latin typeface="Avocado Cake"/>
              <a:cs typeface="Avocado Cake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502210" y="-285789"/>
            <a:ext cx="1933575" cy="3836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0" spc="1060" b="1" i="1">
                <a:solidFill>
                  <a:srgbClr val="53AFC6"/>
                </a:solidFill>
                <a:latin typeface="Arial"/>
                <a:cs typeface="Arial"/>
              </a:rPr>
              <a:t>4</a:t>
            </a:r>
            <a:endParaRPr sz="25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176022" y="2743459"/>
            <a:ext cx="2864485" cy="10433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155" b="1">
                <a:solidFill>
                  <a:srgbClr val="231F20"/>
                </a:solidFill>
                <a:latin typeface="Arial"/>
                <a:cs typeface="Arial"/>
              </a:rPr>
              <a:t>Key</a:t>
            </a:r>
            <a:r>
              <a:rPr dirty="0" sz="3000" spc="-19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231F20"/>
                </a:solidFill>
                <a:latin typeface="Arial"/>
                <a:cs typeface="Arial"/>
              </a:rPr>
              <a:t>Points:</a:t>
            </a:r>
            <a:endParaRPr sz="3000">
              <a:latin typeface="Arial"/>
              <a:cs typeface="Arial"/>
            </a:endParaRPr>
          </a:p>
          <a:p>
            <a:pPr marL="441959" indent="-228600">
              <a:lnSpc>
                <a:spcPct val="100000"/>
              </a:lnSpc>
              <a:spcBef>
                <a:spcPts val="2250"/>
              </a:spcBef>
              <a:buSzPct val="66666"/>
              <a:buFont typeface="Arial Rounded MT"/>
              <a:buChar char="•"/>
              <a:tabLst>
                <a:tab pos="441959" algn="l"/>
              </a:tabLst>
            </a:pP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What</a:t>
            </a:r>
            <a:r>
              <a:rPr dirty="0" sz="1800" spc="-8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6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dirty="0" sz="1800" spc="-8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dirty="0" sz="1800" spc="-7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231F20"/>
                </a:solidFill>
                <a:latin typeface="Arial"/>
                <a:cs typeface="Arial"/>
              </a:rPr>
              <a:t>Earthquake?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377190" y="4248658"/>
            <a:ext cx="3825240" cy="2585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Font typeface="Arial Rounded MT"/>
              <a:buChar char="•"/>
              <a:tabLst>
                <a:tab pos="240665" algn="l"/>
              </a:tabLst>
            </a:pP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Fault</a:t>
            </a:r>
            <a:r>
              <a:rPr dirty="0" sz="1800" spc="-7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231F20"/>
                </a:solidFill>
                <a:latin typeface="Arial"/>
                <a:cs typeface="Arial"/>
              </a:rPr>
              <a:t>Lines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70"/>
              </a:spcBef>
              <a:buClr>
                <a:srgbClr val="231F20"/>
              </a:buClr>
              <a:buFont typeface="Arial Rounded MT"/>
              <a:buChar char="•"/>
            </a:pP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Font typeface="Arial Rounded MT"/>
              <a:buChar char="•"/>
              <a:tabLst>
                <a:tab pos="240665" algn="l"/>
              </a:tabLst>
            </a:pPr>
            <a:r>
              <a:rPr dirty="0" sz="1800" spc="-10">
                <a:solidFill>
                  <a:srgbClr val="231F20"/>
                </a:solidFill>
                <a:latin typeface="Arial"/>
                <a:cs typeface="Arial"/>
              </a:rPr>
              <a:t>Waves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70"/>
              </a:spcBef>
              <a:buClr>
                <a:srgbClr val="231F20"/>
              </a:buClr>
              <a:buFont typeface="Arial Rounded MT"/>
              <a:buChar char="•"/>
            </a:pP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Font typeface="Arial Rounded MT"/>
              <a:buChar char="•"/>
              <a:tabLst>
                <a:tab pos="240665" algn="l"/>
              </a:tabLst>
            </a:pP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Measuring</a:t>
            </a:r>
            <a:r>
              <a:rPr dirty="0" sz="1800" spc="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231F20"/>
                </a:solidFill>
                <a:latin typeface="Arial"/>
                <a:cs typeface="Arial"/>
              </a:rPr>
              <a:t>Earthquakes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70"/>
              </a:spcBef>
              <a:buClr>
                <a:srgbClr val="231F20"/>
              </a:buClr>
              <a:buFont typeface="Arial Rounded MT"/>
              <a:buChar char="•"/>
            </a:pP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Font typeface="Arial Rounded MT"/>
              <a:buChar char="•"/>
              <a:tabLst>
                <a:tab pos="240665" algn="l"/>
              </a:tabLst>
            </a:pP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Earthquake</a:t>
            </a:r>
            <a:r>
              <a:rPr dirty="0" sz="1800" spc="-9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231F20"/>
                </a:solidFill>
                <a:latin typeface="Arial"/>
                <a:cs typeface="Arial"/>
              </a:rPr>
              <a:t>Effects</a:t>
            </a:r>
            <a:r>
              <a:rPr dirty="0" sz="1800" spc="-9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30">
                <a:solidFill>
                  <a:srgbClr val="231F20"/>
                </a:solidFill>
                <a:latin typeface="Arial"/>
                <a:cs typeface="Arial"/>
              </a:rPr>
              <a:t>&amp;</a:t>
            </a:r>
            <a:r>
              <a:rPr dirty="0" sz="1800" spc="-9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231F20"/>
                </a:solidFill>
                <a:latin typeface="Arial"/>
                <a:cs typeface="Arial"/>
              </a:rPr>
              <a:t>Preparedness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932688" y="2304288"/>
            <a:ext cx="8669020" cy="4408170"/>
            <a:chOff x="932688" y="2304288"/>
            <a:chExt cx="8669020" cy="4408170"/>
          </a:xfrm>
        </p:grpSpPr>
        <p:sp>
          <p:nvSpPr>
            <p:cNvPr id="12" name="object 12" descr=""/>
            <p:cNvSpPr/>
            <p:nvPr/>
          </p:nvSpPr>
          <p:spPr>
            <a:xfrm>
              <a:off x="932688" y="2304287"/>
              <a:ext cx="3589654" cy="101600"/>
            </a:xfrm>
            <a:custGeom>
              <a:avLst/>
              <a:gdLst/>
              <a:ahLst/>
              <a:cxnLst/>
              <a:rect l="l" t="t" r="r" b="b"/>
              <a:pathLst>
                <a:path w="3589654" h="101600">
                  <a:moveTo>
                    <a:pt x="18999" y="0"/>
                  </a:moveTo>
                  <a:lnTo>
                    <a:pt x="0" y="0"/>
                  </a:lnTo>
                  <a:lnTo>
                    <a:pt x="0" y="101600"/>
                  </a:lnTo>
                  <a:lnTo>
                    <a:pt x="18999" y="101600"/>
                  </a:lnTo>
                  <a:lnTo>
                    <a:pt x="18999" y="0"/>
                  </a:lnTo>
                  <a:close/>
                </a:path>
                <a:path w="3589654" h="101600">
                  <a:moveTo>
                    <a:pt x="70002" y="0"/>
                  </a:moveTo>
                  <a:lnTo>
                    <a:pt x="51003" y="0"/>
                  </a:lnTo>
                  <a:lnTo>
                    <a:pt x="51003" y="101600"/>
                  </a:lnTo>
                  <a:lnTo>
                    <a:pt x="70002" y="101600"/>
                  </a:lnTo>
                  <a:lnTo>
                    <a:pt x="70002" y="0"/>
                  </a:lnTo>
                  <a:close/>
                </a:path>
                <a:path w="3589654" h="101600">
                  <a:moveTo>
                    <a:pt x="121005" y="0"/>
                  </a:moveTo>
                  <a:lnTo>
                    <a:pt x="102006" y="0"/>
                  </a:lnTo>
                  <a:lnTo>
                    <a:pt x="102006" y="101600"/>
                  </a:lnTo>
                  <a:lnTo>
                    <a:pt x="121005" y="101600"/>
                  </a:lnTo>
                  <a:lnTo>
                    <a:pt x="121005" y="0"/>
                  </a:lnTo>
                  <a:close/>
                </a:path>
                <a:path w="3589654" h="101600">
                  <a:moveTo>
                    <a:pt x="172008" y="0"/>
                  </a:moveTo>
                  <a:lnTo>
                    <a:pt x="153009" y="0"/>
                  </a:lnTo>
                  <a:lnTo>
                    <a:pt x="153009" y="101600"/>
                  </a:lnTo>
                  <a:lnTo>
                    <a:pt x="172008" y="101600"/>
                  </a:lnTo>
                  <a:lnTo>
                    <a:pt x="172008" y="0"/>
                  </a:lnTo>
                  <a:close/>
                </a:path>
                <a:path w="3589654" h="101600">
                  <a:moveTo>
                    <a:pt x="222986" y="0"/>
                  </a:moveTo>
                  <a:lnTo>
                    <a:pt x="204000" y="0"/>
                  </a:lnTo>
                  <a:lnTo>
                    <a:pt x="204000" y="101600"/>
                  </a:lnTo>
                  <a:lnTo>
                    <a:pt x="222986" y="101600"/>
                  </a:lnTo>
                  <a:lnTo>
                    <a:pt x="222986" y="0"/>
                  </a:lnTo>
                  <a:close/>
                </a:path>
                <a:path w="3589654" h="101600">
                  <a:moveTo>
                    <a:pt x="274002" y="0"/>
                  </a:moveTo>
                  <a:lnTo>
                    <a:pt x="255003" y="0"/>
                  </a:lnTo>
                  <a:lnTo>
                    <a:pt x="255003" y="101600"/>
                  </a:lnTo>
                  <a:lnTo>
                    <a:pt x="274002" y="101600"/>
                  </a:lnTo>
                  <a:lnTo>
                    <a:pt x="274002" y="0"/>
                  </a:lnTo>
                  <a:close/>
                </a:path>
                <a:path w="3589654" h="101600">
                  <a:moveTo>
                    <a:pt x="325005" y="0"/>
                  </a:moveTo>
                  <a:lnTo>
                    <a:pt x="306006" y="0"/>
                  </a:lnTo>
                  <a:lnTo>
                    <a:pt x="306006" y="101600"/>
                  </a:lnTo>
                  <a:lnTo>
                    <a:pt x="325005" y="101600"/>
                  </a:lnTo>
                  <a:lnTo>
                    <a:pt x="325005" y="0"/>
                  </a:lnTo>
                  <a:close/>
                </a:path>
                <a:path w="3589654" h="101600">
                  <a:moveTo>
                    <a:pt x="376008" y="0"/>
                  </a:moveTo>
                  <a:lnTo>
                    <a:pt x="357009" y="0"/>
                  </a:lnTo>
                  <a:lnTo>
                    <a:pt x="357009" y="101600"/>
                  </a:lnTo>
                  <a:lnTo>
                    <a:pt x="376008" y="101600"/>
                  </a:lnTo>
                  <a:lnTo>
                    <a:pt x="376008" y="0"/>
                  </a:lnTo>
                  <a:close/>
                </a:path>
                <a:path w="3589654" h="101600">
                  <a:moveTo>
                    <a:pt x="426999" y="0"/>
                  </a:moveTo>
                  <a:lnTo>
                    <a:pt x="408000" y="0"/>
                  </a:lnTo>
                  <a:lnTo>
                    <a:pt x="408000" y="101600"/>
                  </a:lnTo>
                  <a:lnTo>
                    <a:pt x="426999" y="101600"/>
                  </a:lnTo>
                  <a:lnTo>
                    <a:pt x="426999" y="0"/>
                  </a:lnTo>
                  <a:close/>
                </a:path>
                <a:path w="3589654" h="101600">
                  <a:moveTo>
                    <a:pt x="478002" y="0"/>
                  </a:moveTo>
                  <a:lnTo>
                    <a:pt x="459003" y="0"/>
                  </a:lnTo>
                  <a:lnTo>
                    <a:pt x="459003" y="101600"/>
                  </a:lnTo>
                  <a:lnTo>
                    <a:pt x="478002" y="101600"/>
                  </a:lnTo>
                  <a:lnTo>
                    <a:pt x="478002" y="0"/>
                  </a:lnTo>
                  <a:close/>
                </a:path>
                <a:path w="3589654" h="101600">
                  <a:moveTo>
                    <a:pt x="529005" y="0"/>
                  </a:moveTo>
                  <a:lnTo>
                    <a:pt x="510006" y="0"/>
                  </a:lnTo>
                  <a:lnTo>
                    <a:pt x="510006" y="101600"/>
                  </a:lnTo>
                  <a:lnTo>
                    <a:pt x="529005" y="101600"/>
                  </a:lnTo>
                  <a:lnTo>
                    <a:pt x="529005" y="0"/>
                  </a:lnTo>
                  <a:close/>
                </a:path>
                <a:path w="3589654" h="101600">
                  <a:moveTo>
                    <a:pt x="580009" y="0"/>
                  </a:moveTo>
                  <a:lnTo>
                    <a:pt x="561009" y="0"/>
                  </a:lnTo>
                  <a:lnTo>
                    <a:pt x="561009" y="101600"/>
                  </a:lnTo>
                  <a:lnTo>
                    <a:pt x="580009" y="101600"/>
                  </a:lnTo>
                  <a:lnTo>
                    <a:pt x="580009" y="0"/>
                  </a:lnTo>
                  <a:close/>
                </a:path>
                <a:path w="3589654" h="101600">
                  <a:moveTo>
                    <a:pt x="631012" y="0"/>
                  </a:moveTo>
                  <a:lnTo>
                    <a:pt x="612013" y="0"/>
                  </a:lnTo>
                  <a:lnTo>
                    <a:pt x="612013" y="101600"/>
                  </a:lnTo>
                  <a:lnTo>
                    <a:pt x="631012" y="101600"/>
                  </a:lnTo>
                  <a:lnTo>
                    <a:pt x="631012" y="0"/>
                  </a:lnTo>
                  <a:close/>
                </a:path>
                <a:path w="3589654" h="101600">
                  <a:moveTo>
                    <a:pt x="682015" y="0"/>
                  </a:moveTo>
                  <a:lnTo>
                    <a:pt x="663016" y="0"/>
                  </a:lnTo>
                  <a:lnTo>
                    <a:pt x="663016" y="101600"/>
                  </a:lnTo>
                  <a:lnTo>
                    <a:pt x="682015" y="101600"/>
                  </a:lnTo>
                  <a:lnTo>
                    <a:pt x="682015" y="0"/>
                  </a:lnTo>
                  <a:close/>
                </a:path>
                <a:path w="3589654" h="101600">
                  <a:moveTo>
                    <a:pt x="733005" y="0"/>
                  </a:moveTo>
                  <a:lnTo>
                    <a:pt x="714006" y="0"/>
                  </a:lnTo>
                  <a:lnTo>
                    <a:pt x="714006" y="101600"/>
                  </a:lnTo>
                  <a:lnTo>
                    <a:pt x="733005" y="101600"/>
                  </a:lnTo>
                  <a:lnTo>
                    <a:pt x="733005" y="0"/>
                  </a:lnTo>
                  <a:close/>
                </a:path>
                <a:path w="3589654" h="101600">
                  <a:moveTo>
                    <a:pt x="784009" y="0"/>
                  </a:moveTo>
                  <a:lnTo>
                    <a:pt x="765009" y="0"/>
                  </a:lnTo>
                  <a:lnTo>
                    <a:pt x="765009" y="101600"/>
                  </a:lnTo>
                  <a:lnTo>
                    <a:pt x="784009" y="101600"/>
                  </a:lnTo>
                  <a:lnTo>
                    <a:pt x="784009" y="0"/>
                  </a:lnTo>
                  <a:close/>
                </a:path>
                <a:path w="3589654" h="101600">
                  <a:moveTo>
                    <a:pt x="835012" y="0"/>
                  </a:moveTo>
                  <a:lnTo>
                    <a:pt x="816013" y="0"/>
                  </a:lnTo>
                  <a:lnTo>
                    <a:pt x="816013" y="101600"/>
                  </a:lnTo>
                  <a:lnTo>
                    <a:pt x="835012" y="101600"/>
                  </a:lnTo>
                  <a:lnTo>
                    <a:pt x="835012" y="0"/>
                  </a:lnTo>
                  <a:close/>
                </a:path>
                <a:path w="3589654" h="101600">
                  <a:moveTo>
                    <a:pt x="886015" y="0"/>
                  </a:moveTo>
                  <a:lnTo>
                    <a:pt x="867016" y="0"/>
                  </a:lnTo>
                  <a:lnTo>
                    <a:pt x="867016" y="101600"/>
                  </a:lnTo>
                  <a:lnTo>
                    <a:pt x="886015" y="101600"/>
                  </a:lnTo>
                  <a:lnTo>
                    <a:pt x="886015" y="0"/>
                  </a:lnTo>
                  <a:close/>
                </a:path>
                <a:path w="3589654" h="101600">
                  <a:moveTo>
                    <a:pt x="937018" y="0"/>
                  </a:moveTo>
                  <a:lnTo>
                    <a:pt x="918019" y="0"/>
                  </a:lnTo>
                  <a:lnTo>
                    <a:pt x="918019" y="101600"/>
                  </a:lnTo>
                  <a:lnTo>
                    <a:pt x="937018" y="101600"/>
                  </a:lnTo>
                  <a:lnTo>
                    <a:pt x="937018" y="0"/>
                  </a:lnTo>
                  <a:close/>
                </a:path>
                <a:path w="3589654" h="101600">
                  <a:moveTo>
                    <a:pt x="988009" y="0"/>
                  </a:moveTo>
                  <a:lnTo>
                    <a:pt x="969010" y="0"/>
                  </a:lnTo>
                  <a:lnTo>
                    <a:pt x="969010" y="101600"/>
                  </a:lnTo>
                  <a:lnTo>
                    <a:pt x="988009" y="101600"/>
                  </a:lnTo>
                  <a:lnTo>
                    <a:pt x="988009" y="0"/>
                  </a:lnTo>
                  <a:close/>
                </a:path>
                <a:path w="3589654" h="101600">
                  <a:moveTo>
                    <a:pt x="1039012" y="0"/>
                  </a:moveTo>
                  <a:lnTo>
                    <a:pt x="1020013" y="0"/>
                  </a:lnTo>
                  <a:lnTo>
                    <a:pt x="1020013" y="101600"/>
                  </a:lnTo>
                  <a:lnTo>
                    <a:pt x="1039012" y="101600"/>
                  </a:lnTo>
                  <a:lnTo>
                    <a:pt x="1039012" y="0"/>
                  </a:lnTo>
                  <a:close/>
                </a:path>
                <a:path w="3589654" h="101600">
                  <a:moveTo>
                    <a:pt x="1090015" y="0"/>
                  </a:moveTo>
                  <a:lnTo>
                    <a:pt x="1071016" y="0"/>
                  </a:lnTo>
                  <a:lnTo>
                    <a:pt x="1071016" y="101600"/>
                  </a:lnTo>
                  <a:lnTo>
                    <a:pt x="1090015" y="101600"/>
                  </a:lnTo>
                  <a:lnTo>
                    <a:pt x="1090015" y="0"/>
                  </a:lnTo>
                  <a:close/>
                </a:path>
                <a:path w="3589654" h="101600">
                  <a:moveTo>
                    <a:pt x="1141018" y="0"/>
                  </a:moveTo>
                  <a:lnTo>
                    <a:pt x="1122019" y="0"/>
                  </a:lnTo>
                  <a:lnTo>
                    <a:pt x="1122019" y="101600"/>
                  </a:lnTo>
                  <a:lnTo>
                    <a:pt x="1141018" y="101600"/>
                  </a:lnTo>
                  <a:lnTo>
                    <a:pt x="1141018" y="0"/>
                  </a:lnTo>
                  <a:close/>
                </a:path>
                <a:path w="3589654" h="101600">
                  <a:moveTo>
                    <a:pt x="1192022" y="0"/>
                  </a:moveTo>
                  <a:lnTo>
                    <a:pt x="1173022" y="0"/>
                  </a:lnTo>
                  <a:lnTo>
                    <a:pt x="1173022" y="101600"/>
                  </a:lnTo>
                  <a:lnTo>
                    <a:pt x="1192022" y="101600"/>
                  </a:lnTo>
                  <a:lnTo>
                    <a:pt x="1192022" y="0"/>
                  </a:lnTo>
                  <a:close/>
                </a:path>
                <a:path w="3589654" h="101600">
                  <a:moveTo>
                    <a:pt x="1243012" y="0"/>
                  </a:moveTo>
                  <a:lnTo>
                    <a:pt x="1224026" y="0"/>
                  </a:lnTo>
                  <a:lnTo>
                    <a:pt x="1224026" y="101600"/>
                  </a:lnTo>
                  <a:lnTo>
                    <a:pt x="1243012" y="101600"/>
                  </a:lnTo>
                  <a:lnTo>
                    <a:pt x="1243012" y="0"/>
                  </a:lnTo>
                  <a:close/>
                </a:path>
                <a:path w="3589654" h="101600">
                  <a:moveTo>
                    <a:pt x="1294015" y="0"/>
                  </a:moveTo>
                  <a:lnTo>
                    <a:pt x="1275016" y="0"/>
                  </a:lnTo>
                  <a:lnTo>
                    <a:pt x="1275016" y="101600"/>
                  </a:lnTo>
                  <a:lnTo>
                    <a:pt x="1294015" y="101600"/>
                  </a:lnTo>
                  <a:lnTo>
                    <a:pt x="1294015" y="0"/>
                  </a:lnTo>
                  <a:close/>
                </a:path>
                <a:path w="3589654" h="101600">
                  <a:moveTo>
                    <a:pt x="1345018" y="0"/>
                  </a:moveTo>
                  <a:lnTo>
                    <a:pt x="1326019" y="0"/>
                  </a:lnTo>
                  <a:lnTo>
                    <a:pt x="1326019" y="101600"/>
                  </a:lnTo>
                  <a:lnTo>
                    <a:pt x="1345018" y="101600"/>
                  </a:lnTo>
                  <a:lnTo>
                    <a:pt x="1345018" y="0"/>
                  </a:lnTo>
                  <a:close/>
                </a:path>
                <a:path w="3589654" h="101600">
                  <a:moveTo>
                    <a:pt x="1396022" y="0"/>
                  </a:moveTo>
                  <a:lnTo>
                    <a:pt x="1377022" y="0"/>
                  </a:lnTo>
                  <a:lnTo>
                    <a:pt x="1377022" y="101600"/>
                  </a:lnTo>
                  <a:lnTo>
                    <a:pt x="1396022" y="101600"/>
                  </a:lnTo>
                  <a:lnTo>
                    <a:pt x="1396022" y="0"/>
                  </a:lnTo>
                  <a:close/>
                </a:path>
                <a:path w="3589654" h="101600">
                  <a:moveTo>
                    <a:pt x="1447025" y="0"/>
                  </a:moveTo>
                  <a:lnTo>
                    <a:pt x="1428026" y="0"/>
                  </a:lnTo>
                  <a:lnTo>
                    <a:pt x="1428026" y="101600"/>
                  </a:lnTo>
                  <a:lnTo>
                    <a:pt x="1447025" y="101600"/>
                  </a:lnTo>
                  <a:lnTo>
                    <a:pt x="1447025" y="0"/>
                  </a:lnTo>
                  <a:close/>
                </a:path>
                <a:path w="3589654" h="101600">
                  <a:moveTo>
                    <a:pt x="1498028" y="0"/>
                  </a:moveTo>
                  <a:lnTo>
                    <a:pt x="1479029" y="0"/>
                  </a:lnTo>
                  <a:lnTo>
                    <a:pt x="1479029" y="101600"/>
                  </a:lnTo>
                  <a:lnTo>
                    <a:pt x="1498028" y="101600"/>
                  </a:lnTo>
                  <a:lnTo>
                    <a:pt x="1498028" y="0"/>
                  </a:lnTo>
                  <a:close/>
                </a:path>
                <a:path w="3589654" h="101600">
                  <a:moveTo>
                    <a:pt x="1549019" y="0"/>
                  </a:moveTo>
                  <a:lnTo>
                    <a:pt x="1530019" y="0"/>
                  </a:lnTo>
                  <a:lnTo>
                    <a:pt x="1530019" y="101600"/>
                  </a:lnTo>
                  <a:lnTo>
                    <a:pt x="1549019" y="101600"/>
                  </a:lnTo>
                  <a:lnTo>
                    <a:pt x="1549019" y="0"/>
                  </a:lnTo>
                  <a:close/>
                </a:path>
                <a:path w="3589654" h="101600">
                  <a:moveTo>
                    <a:pt x="1600022" y="0"/>
                  </a:moveTo>
                  <a:lnTo>
                    <a:pt x="1581023" y="0"/>
                  </a:lnTo>
                  <a:lnTo>
                    <a:pt x="1581023" y="101600"/>
                  </a:lnTo>
                  <a:lnTo>
                    <a:pt x="1600022" y="101600"/>
                  </a:lnTo>
                  <a:lnTo>
                    <a:pt x="1600022" y="0"/>
                  </a:lnTo>
                  <a:close/>
                </a:path>
                <a:path w="3589654" h="101600">
                  <a:moveTo>
                    <a:pt x="1651025" y="0"/>
                  </a:moveTo>
                  <a:lnTo>
                    <a:pt x="1632026" y="0"/>
                  </a:lnTo>
                  <a:lnTo>
                    <a:pt x="1632026" y="101600"/>
                  </a:lnTo>
                  <a:lnTo>
                    <a:pt x="1651025" y="101600"/>
                  </a:lnTo>
                  <a:lnTo>
                    <a:pt x="1651025" y="0"/>
                  </a:lnTo>
                  <a:close/>
                </a:path>
                <a:path w="3589654" h="101600">
                  <a:moveTo>
                    <a:pt x="1702028" y="0"/>
                  </a:moveTo>
                  <a:lnTo>
                    <a:pt x="1683029" y="0"/>
                  </a:lnTo>
                  <a:lnTo>
                    <a:pt x="1683029" y="101600"/>
                  </a:lnTo>
                  <a:lnTo>
                    <a:pt x="1702028" y="101600"/>
                  </a:lnTo>
                  <a:lnTo>
                    <a:pt x="1702028" y="0"/>
                  </a:lnTo>
                  <a:close/>
                </a:path>
                <a:path w="3589654" h="101600">
                  <a:moveTo>
                    <a:pt x="1753031" y="0"/>
                  </a:moveTo>
                  <a:lnTo>
                    <a:pt x="1734032" y="0"/>
                  </a:lnTo>
                  <a:lnTo>
                    <a:pt x="1734032" y="101600"/>
                  </a:lnTo>
                  <a:lnTo>
                    <a:pt x="1753031" y="101600"/>
                  </a:lnTo>
                  <a:lnTo>
                    <a:pt x="1753031" y="0"/>
                  </a:lnTo>
                  <a:close/>
                </a:path>
                <a:path w="3589654" h="101600">
                  <a:moveTo>
                    <a:pt x="1804022" y="0"/>
                  </a:moveTo>
                  <a:lnTo>
                    <a:pt x="1785023" y="0"/>
                  </a:lnTo>
                  <a:lnTo>
                    <a:pt x="1785023" y="101600"/>
                  </a:lnTo>
                  <a:lnTo>
                    <a:pt x="1804022" y="101600"/>
                  </a:lnTo>
                  <a:lnTo>
                    <a:pt x="1804022" y="0"/>
                  </a:lnTo>
                  <a:close/>
                </a:path>
                <a:path w="3589654" h="101600">
                  <a:moveTo>
                    <a:pt x="1855025" y="0"/>
                  </a:moveTo>
                  <a:lnTo>
                    <a:pt x="1836026" y="0"/>
                  </a:lnTo>
                  <a:lnTo>
                    <a:pt x="1836026" y="101600"/>
                  </a:lnTo>
                  <a:lnTo>
                    <a:pt x="1855025" y="101600"/>
                  </a:lnTo>
                  <a:lnTo>
                    <a:pt x="1855025" y="0"/>
                  </a:lnTo>
                  <a:close/>
                </a:path>
                <a:path w="3589654" h="101600">
                  <a:moveTo>
                    <a:pt x="1906028" y="0"/>
                  </a:moveTo>
                  <a:lnTo>
                    <a:pt x="1887029" y="0"/>
                  </a:lnTo>
                  <a:lnTo>
                    <a:pt x="1887029" y="101600"/>
                  </a:lnTo>
                  <a:lnTo>
                    <a:pt x="1906028" y="101600"/>
                  </a:lnTo>
                  <a:lnTo>
                    <a:pt x="1906028" y="0"/>
                  </a:lnTo>
                  <a:close/>
                </a:path>
                <a:path w="3589654" h="101600">
                  <a:moveTo>
                    <a:pt x="1957031" y="0"/>
                  </a:moveTo>
                  <a:lnTo>
                    <a:pt x="1938032" y="0"/>
                  </a:lnTo>
                  <a:lnTo>
                    <a:pt x="1938032" y="101600"/>
                  </a:lnTo>
                  <a:lnTo>
                    <a:pt x="1957031" y="101600"/>
                  </a:lnTo>
                  <a:lnTo>
                    <a:pt x="1957031" y="0"/>
                  </a:lnTo>
                  <a:close/>
                </a:path>
                <a:path w="3589654" h="101600">
                  <a:moveTo>
                    <a:pt x="2008035" y="0"/>
                  </a:moveTo>
                  <a:lnTo>
                    <a:pt x="1989035" y="0"/>
                  </a:lnTo>
                  <a:lnTo>
                    <a:pt x="1989035" y="101600"/>
                  </a:lnTo>
                  <a:lnTo>
                    <a:pt x="2008035" y="101600"/>
                  </a:lnTo>
                  <a:lnTo>
                    <a:pt x="2008035" y="0"/>
                  </a:lnTo>
                  <a:close/>
                </a:path>
                <a:path w="3589654" h="101600">
                  <a:moveTo>
                    <a:pt x="2059025" y="0"/>
                  </a:moveTo>
                  <a:lnTo>
                    <a:pt x="2040026" y="0"/>
                  </a:lnTo>
                  <a:lnTo>
                    <a:pt x="2040026" y="101600"/>
                  </a:lnTo>
                  <a:lnTo>
                    <a:pt x="2059025" y="101600"/>
                  </a:lnTo>
                  <a:lnTo>
                    <a:pt x="2059025" y="0"/>
                  </a:lnTo>
                  <a:close/>
                </a:path>
                <a:path w="3589654" h="101600">
                  <a:moveTo>
                    <a:pt x="2110028" y="0"/>
                  </a:moveTo>
                  <a:lnTo>
                    <a:pt x="2091029" y="0"/>
                  </a:lnTo>
                  <a:lnTo>
                    <a:pt x="2091029" y="101600"/>
                  </a:lnTo>
                  <a:lnTo>
                    <a:pt x="2110028" y="101600"/>
                  </a:lnTo>
                  <a:lnTo>
                    <a:pt x="2110028" y="0"/>
                  </a:lnTo>
                  <a:close/>
                </a:path>
                <a:path w="3589654" h="101600">
                  <a:moveTo>
                    <a:pt x="2161032" y="0"/>
                  </a:moveTo>
                  <a:lnTo>
                    <a:pt x="2142032" y="0"/>
                  </a:lnTo>
                  <a:lnTo>
                    <a:pt x="2142032" y="101600"/>
                  </a:lnTo>
                  <a:lnTo>
                    <a:pt x="2161032" y="101600"/>
                  </a:lnTo>
                  <a:lnTo>
                    <a:pt x="2161032" y="0"/>
                  </a:lnTo>
                  <a:close/>
                </a:path>
                <a:path w="3589654" h="101600">
                  <a:moveTo>
                    <a:pt x="2212035" y="0"/>
                  </a:moveTo>
                  <a:lnTo>
                    <a:pt x="2193036" y="0"/>
                  </a:lnTo>
                  <a:lnTo>
                    <a:pt x="2193036" y="101600"/>
                  </a:lnTo>
                  <a:lnTo>
                    <a:pt x="2212035" y="101600"/>
                  </a:lnTo>
                  <a:lnTo>
                    <a:pt x="2212035" y="0"/>
                  </a:lnTo>
                  <a:close/>
                </a:path>
                <a:path w="3589654" h="101600">
                  <a:moveTo>
                    <a:pt x="2263051" y="0"/>
                  </a:moveTo>
                  <a:lnTo>
                    <a:pt x="2244052" y="0"/>
                  </a:lnTo>
                  <a:lnTo>
                    <a:pt x="2244052" y="101600"/>
                  </a:lnTo>
                  <a:lnTo>
                    <a:pt x="2263051" y="101600"/>
                  </a:lnTo>
                  <a:lnTo>
                    <a:pt x="2263051" y="0"/>
                  </a:lnTo>
                  <a:close/>
                </a:path>
                <a:path w="3589654" h="101600">
                  <a:moveTo>
                    <a:pt x="2314041" y="0"/>
                  </a:moveTo>
                  <a:lnTo>
                    <a:pt x="2295042" y="0"/>
                  </a:lnTo>
                  <a:lnTo>
                    <a:pt x="2295042" y="101600"/>
                  </a:lnTo>
                  <a:lnTo>
                    <a:pt x="2314041" y="101600"/>
                  </a:lnTo>
                  <a:lnTo>
                    <a:pt x="2314041" y="0"/>
                  </a:lnTo>
                  <a:close/>
                </a:path>
                <a:path w="3589654" h="101600">
                  <a:moveTo>
                    <a:pt x="2365044" y="0"/>
                  </a:moveTo>
                  <a:lnTo>
                    <a:pt x="2346045" y="0"/>
                  </a:lnTo>
                  <a:lnTo>
                    <a:pt x="2346045" y="101600"/>
                  </a:lnTo>
                  <a:lnTo>
                    <a:pt x="2365044" y="101600"/>
                  </a:lnTo>
                  <a:lnTo>
                    <a:pt x="2365044" y="0"/>
                  </a:lnTo>
                  <a:close/>
                </a:path>
                <a:path w="3589654" h="101600">
                  <a:moveTo>
                    <a:pt x="2416048" y="0"/>
                  </a:moveTo>
                  <a:lnTo>
                    <a:pt x="2397048" y="0"/>
                  </a:lnTo>
                  <a:lnTo>
                    <a:pt x="2397048" y="101600"/>
                  </a:lnTo>
                  <a:lnTo>
                    <a:pt x="2416048" y="101600"/>
                  </a:lnTo>
                  <a:lnTo>
                    <a:pt x="2416048" y="0"/>
                  </a:lnTo>
                  <a:close/>
                </a:path>
                <a:path w="3589654" h="101600">
                  <a:moveTo>
                    <a:pt x="2467038" y="0"/>
                  </a:moveTo>
                  <a:lnTo>
                    <a:pt x="2448052" y="0"/>
                  </a:lnTo>
                  <a:lnTo>
                    <a:pt x="2448052" y="101600"/>
                  </a:lnTo>
                  <a:lnTo>
                    <a:pt x="2467038" y="101600"/>
                  </a:lnTo>
                  <a:lnTo>
                    <a:pt x="2467038" y="0"/>
                  </a:lnTo>
                  <a:close/>
                </a:path>
                <a:path w="3589654" h="101600">
                  <a:moveTo>
                    <a:pt x="2518054" y="0"/>
                  </a:moveTo>
                  <a:lnTo>
                    <a:pt x="2499055" y="0"/>
                  </a:lnTo>
                  <a:lnTo>
                    <a:pt x="2499055" y="101600"/>
                  </a:lnTo>
                  <a:lnTo>
                    <a:pt x="2518054" y="101600"/>
                  </a:lnTo>
                  <a:lnTo>
                    <a:pt x="2518054" y="0"/>
                  </a:lnTo>
                  <a:close/>
                </a:path>
                <a:path w="3589654" h="101600">
                  <a:moveTo>
                    <a:pt x="2569057" y="0"/>
                  </a:moveTo>
                  <a:lnTo>
                    <a:pt x="2550058" y="0"/>
                  </a:lnTo>
                  <a:lnTo>
                    <a:pt x="2550058" y="101600"/>
                  </a:lnTo>
                  <a:lnTo>
                    <a:pt x="2569057" y="101600"/>
                  </a:lnTo>
                  <a:lnTo>
                    <a:pt x="2569057" y="0"/>
                  </a:lnTo>
                  <a:close/>
                </a:path>
                <a:path w="3589654" h="101600">
                  <a:moveTo>
                    <a:pt x="2620048" y="0"/>
                  </a:moveTo>
                  <a:lnTo>
                    <a:pt x="2601049" y="0"/>
                  </a:lnTo>
                  <a:lnTo>
                    <a:pt x="2601049" y="101600"/>
                  </a:lnTo>
                  <a:lnTo>
                    <a:pt x="2620048" y="101600"/>
                  </a:lnTo>
                  <a:lnTo>
                    <a:pt x="2620048" y="0"/>
                  </a:lnTo>
                  <a:close/>
                </a:path>
                <a:path w="3589654" h="101600">
                  <a:moveTo>
                    <a:pt x="2671038" y="0"/>
                  </a:moveTo>
                  <a:lnTo>
                    <a:pt x="2652052" y="0"/>
                  </a:lnTo>
                  <a:lnTo>
                    <a:pt x="2652052" y="101600"/>
                  </a:lnTo>
                  <a:lnTo>
                    <a:pt x="2671038" y="101600"/>
                  </a:lnTo>
                  <a:lnTo>
                    <a:pt x="2671038" y="0"/>
                  </a:lnTo>
                  <a:close/>
                </a:path>
                <a:path w="3589654" h="101600">
                  <a:moveTo>
                    <a:pt x="2722054" y="0"/>
                  </a:moveTo>
                  <a:lnTo>
                    <a:pt x="2703055" y="0"/>
                  </a:lnTo>
                  <a:lnTo>
                    <a:pt x="2703055" y="101600"/>
                  </a:lnTo>
                  <a:lnTo>
                    <a:pt x="2722054" y="101600"/>
                  </a:lnTo>
                  <a:lnTo>
                    <a:pt x="2722054" y="0"/>
                  </a:lnTo>
                  <a:close/>
                </a:path>
                <a:path w="3589654" h="101600">
                  <a:moveTo>
                    <a:pt x="2773057" y="0"/>
                  </a:moveTo>
                  <a:lnTo>
                    <a:pt x="2754058" y="0"/>
                  </a:lnTo>
                  <a:lnTo>
                    <a:pt x="2754058" y="101600"/>
                  </a:lnTo>
                  <a:lnTo>
                    <a:pt x="2773057" y="101600"/>
                  </a:lnTo>
                  <a:lnTo>
                    <a:pt x="2773057" y="0"/>
                  </a:lnTo>
                  <a:close/>
                </a:path>
                <a:path w="3589654" h="101600">
                  <a:moveTo>
                    <a:pt x="2824048" y="0"/>
                  </a:moveTo>
                  <a:lnTo>
                    <a:pt x="2805061" y="0"/>
                  </a:lnTo>
                  <a:lnTo>
                    <a:pt x="2805061" y="101600"/>
                  </a:lnTo>
                  <a:lnTo>
                    <a:pt x="2824048" y="101600"/>
                  </a:lnTo>
                  <a:lnTo>
                    <a:pt x="2824048" y="0"/>
                  </a:lnTo>
                  <a:close/>
                </a:path>
                <a:path w="3589654" h="101600">
                  <a:moveTo>
                    <a:pt x="2875051" y="0"/>
                  </a:moveTo>
                  <a:lnTo>
                    <a:pt x="2856052" y="0"/>
                  </a:lnTo>
                  <a:lnTo>
                    <a:pt x="2856052" y="101600"/>
                  </a:lnTo>
                  <a:lnTo>
                    <a:pt x="2875051" y="101600"/>
                  </a:lnTo>
                  <a:lnTo>
                    <a:pt x="2875051" y="0"/>
                  </a:lnTo>
                  <a:close/>
                </a:path>
                <a:path w="3589654" h="101600">
                  <a:moveTo>
                    <a:pt x="2926042" y="0"/>
                  </a:moveTo>
                  <a:lnTo>
                    <a:pt x="2907055" y="0"/>
                  </a:lnTo>
                  <a:lnTo>
                    <a:pt x="2907055" y="101600"/>
                  </a:lnTo>
                  <a:lnTo>
                    <a:pt x="2926042" y="101600"/>
                  </a:lnTo>
                  <a:lnTo>
                    <a:pt x="2926042" y="0"/>
                  </a:lnTo>
                  <a:close/>
                </a:path>
                <a:path w="3589654" h="101600">
                  <a:moveTo>
                    <a:pt x="2977057" y="0"/>
                  </a:moveTo>
                  <a:lnTo>
                    <a:pt x="2958058" y="0"/>
                  </a:lnTo>
                  <a:lnTo>
                    <a:pt x="2958058" y="101600"/>
                  </a:lnTo>
                  <a:lnTo>
                    <a:pt x="2977057" y="101600"/>
                  </a:lnTo>
                  <a:lnTo>
                    <a:pt x="2977057" y="0"/>
                  </a:lnTo>
                  <a:close/>
                </a:path>
                <a:path w="3589654" h="101600">
                  <a:moveTo>
                    <a:pt x="3028061" y="0"/>
                  </a:moveTo>
                  <a:lnTo>
                    <a:pt x="3009061" y="0"/>
                  </a:lnTo>
                  <a:lnTo>
                    <a:pt x="3009061" y="101600"/>
                  </a:lnTo>
                  <a:lnTo>
                    <a:pt x="3028061" y="101600"/>
                  </a:lnTo>
                  <a:lnTo>
                    <a:pt x="3028061" y="0"/>
                  </a:lnTo>
                  <a:close/>
                </a:path>
                <a:path w="3589654" h="101600">
                  <a:moveTo>
                    <a:pt x="3079051" y="0"/>
                  </a:moveTo>
                  <a:lnTo>
                    <a:pt x="3060065" y="0"/>
                  </a:lnTo>
                  <a:lnTo>
                    <a:pt x="3060065" y="101600"/>
                  </a:lnTo>
                  <a:lnTo>
                    <a:pt x="3079051" y="101600"/>
                  </a:lnTo>
                  <a:lnTo>
                    <a:pt x="3079051" y="0"/>
                  </a:lnTo>
                  <a:close/>
                </a:path>
                <a:path w="3589654" h="101600">
                  <a:moveTo>
                    <a:pt x="3130067" y="0"/>
                  </a:moveTo>
                  <a:lnTo>
                    <a:pt x="3111068" y="0"/>
                  </a:lnTo>
                  <a:lnTo>
                    <a:pt x="3111068" y="101600"/>
                  </a:lnTo>
                  <a:lnTo>
                    <a:pt x="3130067" y="101600"/>
                  </a:lnTo>
                  <a:lnTo>
                    <a:pt x="3130067" y="0"/>
                  </a:lnTo>
                  <a:close/>
                </a:path>
                <a:path w="3589654" h="101600">
                  <a:moveTo>
                    <a:pt x="3181058" y="0"/>
                  </a:moveTo>
                  <a:lnTo>
                    <a:pt x="3162058" y="0"/>
                  </a:lnTo>
                  <a:lnTo>
                    <a:pt x="3162058" y="101600"/>
                  </a:lnTo>
                  <a:lnTo>
                    <a:pt x="3181058" y="101600"/>
                  </a:lnTo>
                  <a:lnTo>
                    <a:pt x="3181058" y="0"/>
                  </a:lnTo>
                  <a:close/>
                </a:path>
                <a:path w="3589654" h="101600">
                  <a:moveTo>
                    <a:pt x="3232061" y="0"/>
                  </a:moveTo>
                  <a:lnTo>
                    <a:pt x="3213062" y="0"/>
                  </a:lnTo>
                  <a:lnTo>
                    <a:pt x="3213062" y="101600"/>
                  </a:lnTo>
                  <a:lnTo>
                    <a:pt x="3232061" y="101600"/>
                  </a:lnTo>
                  <a:lnTo>
                    <a:pt x="3232061" y="0"/>
                  </a:lnTo>
                  <a:close/>
                </a:path>
                <a:path w="3589654" h="101600">
                  <a:moveTo>
                    <a:pt x="3283051" y="0"/>
                  </a:moveTo>
                  <a:lnTo>
                    <a:pt x="3264065" y="0"/>
                  </a:lnTo>
                  <a:lnTo>
                    <a:pt x="3264065" y="101600"/>
                  </a:lnTo>
                  <a:lnTo>
                    <a:pt x="3283051" y="101600"/>
                  </a:lnTo>
                  <a:lnTo>
                    <a:pt x="3283051" y="0"/>
                  </a:lnTo>
                  <a:close/>
                </a:path>
                <a:path w="3589654" h="101600">
                  <a:moveTo>
                    <a:pt x="3334067" y="0"/>
                  </a:moveTo>
                  <a:lnTo>
                    <a:pt x="3315068" y="0"/>
                  </a:lnTo>
                  <a:lnTo>
                    <a:pt x="3315068" y="101600"/>
                  </a:lnTo>
                  <a:lnTo>
                    <a:pt x="3334067" y="101600"/>
                  </a:lnTo>
                  <a:lnTo>
                    <a:pt x="3334067" y="0"/>
                  </a:lnTo>
                  <a:close/>
                </a:path>
                <a:path w="3589654" h="101600">
                  <a:moveTo>
                    <a:pt x="3385070" y="0"/>
                  </a:moveTo>
                  <a:lnTo>
                    <a:pt x="3366071" y="0"/>
                  </a:lnTo>
                  <a:lnTo>
                    <a:pt x="3366071" y="101600"/>
                  </a:lnTo>
                  <a:lnTo>
                    <a:pt x="3385070" y="101600"/>
                  </a:lnTo>
                  <a:lnTo>
                    <a:pt x="3385070" y="0"/>
                  </a:lnTo>
                  <a:close/>
                </a:path>
                <a:path w="3589654" h="101600">
                  <a:moveTo>
                    <a:pt x="3436061" y="0"/>
                  </a:moveTo>
                  <a:lnTo>
                    <a:pt x="3417062" y="0"/>
                  </a:lnTo>
                  <a:lnTo>
                    <a:pt x="3417062" y="101600"/>
                  </a:lnTo>
                  <a:lnTo>
                    <a:pt x="3436061" y="101600"/>
                  </a:lnTo>
                  <a:lnTo>
                    <a:pt x="3436061" y="0"/>
                  </a:lnTo>
                  <a:close/>
                </a:path>
                <a:path w="3589654" h="101600">
                  <a:moveTo>
                    <a:pt x="3487064" y="0"/>
                  </a:moveTo>
                  <a:lnTo>
                    <a:pt x="3468065" y="0"/>
                  </a:lnTo>
                  <a:lnTo>
                    <a:pt x="3468065" y="101600"/>
                  </a:lnTo>
                  <a:lnTo>
                    <a:pt x="3487064" y="101600"/>
                  </a:lnTo>
                  <a:lnTo>
                    <a:pt x="3487064" y="0"/>
                  </a:lnTo>
                  <a:close/>
                </a:path>
                <a:path w="3589654" h="101600">
                  <a:moveTo>
                    <a:pt x="3538055" y="0"/>
                  </a:moveTo>
                  <a:lnTo>
                    <a:pt x="3519068" y="0"/>
                  </a:lnTo>
                  <a:lnTo>
                    <a:pt x="3519068" y="101600"/>
                  </a:lnTo>
                  <a:lnTo>
                    <a:pt x="3538055" y="101600"/>
                  </a:lnTo>
                  <a:lnTo>
                    <a:pt x="3538055" y="0"/>
                  </a:lnTo>
                  <a:close/>
                </a:path>
                <a:path w="3589654" h="101600">
                  <a:moveTo>
                    <a:pt x="3589070" y="0"/>
                  </a:moveTo>
                  <a:lnTo>
                    <a:pt x="3570071" y="0"/>
                  </a:lnTo>
                  <a:lnTo>
                    <a:pt x="3570071" y="101600"/>
                  </a:lnTo>
                  <a:lnTo>
                    <a:pt x="3589070" y="101600"/>
                  </a:lnTo>
                  <a:lnTo>
                    <a:pt x="3589070" y="0"/>
                  </a:lnTo>
                  <a:close/>
                </a:path>
              </a:pathLst>
            </a:custGeom>
            <a:solidFill>
              <a:srgbClr val="53AFC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502759" y="2304287"/>
              <a:ext cx="2977515" cy="101600"/>
            </a:xfrm>
            <a:custGeom>
              <a:avLst/>
              <a:gdLst/>
              <a:ahLst/>
              <a:cxnLst/>
              <a:rect l="l" t="t" r="r" b="b"/>
              <a:pathLst>
                <a:path w="2977515" h="101600">
                  <a:moveTo>
                    <a:pt x="18999" y="0"/>
                  </a:moveTo>
                  <a:lnTo>
                    <a:pt x="0" y="0"/>
                  </a:lnTo>
                  <a:lnTo>
                    <a:pt x="0" y="101600"/>
                  </a:lnTo>
                  <a:lnTo>
                    <a:pt x="18999" y="101600"/>
                  </a:lnTo>
                  <a:lnTo>
                    <a:pt x="18999" y="0"/>
                  </a:lnTo>
                  <a:close/>
                </a:path>
                <a:path w="2977515" h="101600">
                  <a:moveTo>
                    <a:pt x="70002" y="0"/>
                  </a:moveTo>
                  <a:lnTo>
                    <a:pt x="51003" y="0"/>
                  </a:lnTo>
                  <a:lnTo>
                    <a:pt x="51003" y="101600"/>
                  </a:lnTo>
                  <a:lnTo>
                    <a:pt x="70002" y="101600"/>
                  </a:lnTo>
                  <a:lnTo>
                    <a:pt x="70002" y="0"/>
                  </a:lnTo>
                  <a:close/>
                </a:path>
                <a:path w="2977515" h="101600">
                  <a:moveTo>
                    <a:pt x="120992" y="0"/>
                  </a:moveTo>
                  <a:lnTo>
                    <a:pt x="101993" y="0"/>
                  </a:lnTo>
                  <a:lnTo>
                    <a:pt x="101993" y="101600"/>
                  </a:lnTo>
                  <a:lnTo>
                    <a:pt x="120992" y="101600"/>
                  </a:lnTo>
                  <a:lnTo>
                    <a:pt x="120992" y="0"/>
                  </a:lnTo>
                  <a:close/>
                </a:path>
                <a:path w="2977515" h="101600">
                  <a:moveTo>
                    <a:pt x="171996" y="0"/>
                  </a:moveTo>
                  <a:lnTo>
                    <a:pt x="152996" y="0"/>
                  </a:lnTo>
                  <a:lnTo>
                    <a:pt x="152996" y="101600"/>
                  </a:lnTo>
                  <a:lnTo>
                    <a:pt x="171996" y="101600"/>
                  </a:lnTo>
                  <a:lnTo>
                    <a:pt x="171996" y="0"/>
                  </a:lnTo>
                  <a:close/>
                </a:path>
                <a:path w="2977515" h="101600">
                  <a:moveTo>
                    <a:pt x="222999" y="0"/>
                  </a:moveTo>
                  <a:lnTo>
                    <a:pt x="204000" y="0"/>
                  </a:lnTo>
                  <a:lnTo>
                    <a:pt x="204000" y="101600"/>
                  </a:lnTo>
                  <a:lnTo>
                    <a:pt x="222999" y="101600"/>
                  </a:lnTo>
                  <a:lnTo>
                    <a:pt x="222999" y="0"/>
                  </a:lnTo>
                  <a:close/>
                </a:path>
                <a:path w="2977515" h="101600">
                  <a:moveTo>
                    <a:pt x="274002" y="0"/>
                  </a:moveTo>
                  <a:lnTo>
                    <a:pt x="255003" y="0"/>
                  </a:lnTo>
                  <a:lnTo>
                    <a:pt x="255003" y="101600"/>
                  </a:lnTo>
                  <a:lnTo>
                    <a:pt x="274002" y="101600"/>
                  </a:lnTo>
                  <a:lnTo>
                    <a:pt x="274002" y="0"/>
                  </a:lnTo>
                  <a:close/>
                </a:path>
                <a:path w="2977515" h="101600">
                  <a:moveTo>
                    <a:pt x="324993" y="0"/>
                  </a:moveTo>
                  <a:lnTo>
                    <a:pt x="306006" y="0"/>
                  </a:lnTo>
                  <a:lnTo>
                    <a:pt x="306006" y="101600"/>
                  </a:lnTo>
                  <a:lnTo>
                    <a:pt x="324993" y="101600"/>
                  </a:lnTo>
                  <a:lnTo>
                    <a:pt x="324993" y="0"/>
                  </a:lnTo>
                  <a:close/>
                </a:path>
                <a:path w="2977515" h="101600">
                  <a:moveTo>
                    <a:pt x="376008" y="0"/>
                  </a:moveTo>
                  <a:lnTo>
                    <a:pt x="357009" y="0"/>
                  </a:lnTo>
                  <a:lnTo>
                    <a:pt x="357009" y="101600"/>
                  </a:lnTo>
                  <a:lnTo>
                    <a:pt x="376008" y="101600"/>
                  </a:lnTo>
                  <a:lnTo>
                    <a:pt x="376008" y="0"/>
                  </a:lnTo>
                  <a:close/>
                </a:path>
                <a:path w="2977515" h="101600">
                  <a:moveTo>
                    <a:pt x="426986" y="0"/>
                  </a:moveTo>
                  <a:lnTo>
                    <a:pt x="408000" y="0"/>
                  </a:lnTo>
                  <a:lnTo>
                    <a:pt x="408000" y="101600"/>
                  </a:lnTo>
                  <a:lnTo>
                    <a:pt x="426986" y="101600"/>
                  </a:lnTo>
                  <a:lnTo>
                    <a:pt x="426986" y="0"/>
                  </a:lnTo>
                  <a:close/>
                </a:path>
                <a:path w="2977515" h="101600">
                  <a:moveTo>
                    <a:pt x="478002" y="0"/>
                  </a:moveTo>
                  <a:lnTo>
                    <a:pt x="459003" y="0"/>
                  </a:lnTo>
                  <a:lnTo>
                    <a:pt x="459003" y="101600"/>
                  </a:lnTo>
                  <a:lnTo>
                    <a:pt x="478002" y="101600"/>
                  </a:lnTo>
                  <a:lnTo>
                    <a:pt x="478002" y="0"/>
                  </a:lnTo>
                  <a:close/>
                </a:path>
                <a:path w="2977515" h="101600">
                  <a:moveTo>
                    <a:pt x="529005" y="0"/>
                  </a:moveTo>
                  <a:lnTo>
                    <a:pt x="510006" y="0"/>
                  </a:lnTo>
                  <a:lnTo>
                    <a:pt x="510006" y="101600"/>
                  </a:lnTo>
                  <a:lnTo>
                    <a:pt x="529005" y="101600"/>
                  </a:lnTo>
                  <a:lnTo>
                    <a:pt x="529005" y="0"/>
                  </a:lnTo>
                  <a:close/>
                </a:path>
                <a:path w="2977515" h="101600">
                  <a:moveTo>
                    <a:pt x="579996" y="0"/>
                  </a:moveTo>
                  <a:lnTo>
                    <a:pt x="561009" y="0"/>
                  </a:lnTo>
                  <a:lnTo>
                    <a:pt x="561009" y="101600"/>
                  </a:lnTo>
                  <a:lnTo>
                    <a:pt x="579996" y="101600"/>
                  </a:lnTo>
                  <a:lnTo>
                    <a:pt x="579996" y="0"/>
                  </a:lnTo>
                  <a:close/>
                </a:path>
                <a:path w="2977515" h="101600">
                  <a:moveTo>
                    <a:pt x="631012" y="0"/>
                  </a:moveTo>
                  <a:lnTo>
                    <a:pt x="612013" y="0"/>
                  </a:lnTo>
                  <a:lnTo>
                    <a:pt x="612013" y="101600"/>
                  </a:lnTo>
                  <a:lnTo>
                    <a:pt x="631012" y="101600"/>
                  </a:lnTo>
                  <a:lnTo>
                    <a:pt x="631012" y="0"/>
                  </a:lnTo>
                  <a:close/>
                </a:path>
                <a:path w="2977515" h="101600">
                  <a:moveTo>
                    <a:pt x="681990" y="0"/>
                  </a:moveTo>
                  <a:lnTo>
                    <a:pt x="663003" y="0"/>
                  </a:lnTo>
                  <a:lnTo>
                    <a:pt x="663003" y="101600"/>
                  </a:lnTo>
                  <a:lnTo>
                    <a:pt x="681990" y="101600"/>
                  </a:lnTo>
                  <a:lnTo>
                    <a:pt x="681990" y="0"/>
                  </a:lnTo>
                  <a:close/>
                </a:path>
                <a:path w="2977515" h="101600">
                  <a:moveTo>
                    <a:pt x="733005" y="0"/>
                  </a:moveTo>
                  <a:lnTo>
                    <a:pt x="714006" y="0"/>
                  </a:lnTo>
                  <a:lnTo>
                    <a:pt x="714006" y="101600"/>
                  </a:lnTo>
                  <a:lnTo>
                    <a:pt x="733005" y="101600"/>
                  </a:lnTo>
                  <a:lnTo>
                    <a:pt x="733005" y="0"/>
                  </a:lnTo>
                  <a:close/>
                </a:path>
                <a:path w="2977515" h="101600">
                  <a:moveTo>
                    <a:pt x="784009" y="0"/>
                  </a:moveTo>
                  <a:lnTo>
                    <a:pt x="765009" y="0"/>
                  </a:lnTo>
                  <a:lnTo>
                    <a:pt x="765009" y="101600"/>
                  </a:lnTo>
                  <a:lnTo>
                    <a:pt x="784009" y="101600"/>
                  </a:lnTo>
                  <a:lnTo>
                    <a:pt x="784009" y="0"/>
                  </a:lnTo>
                  <a:close/>
                </a:path>
                <a:path w="2977515" h="101600">
                  <a:moveTo>
                    <a:pt x="834999" y="0"/>
                  </a:moveTo>
                  <a:lnTo>
                    <a:pt x="816013" y="0"/>
                  </a:lnTo>
                  <a:lnTo>
                    <a:pt x="816013" y="101600"/>
                  </a:lnTo>
                  <a:lnTo>
                    <a:pt x="834999" y="101600"/>
                  </a:lnTo>
                  <a:lnTo>
                    <a:pt x="834999" y="0"/>
                  </a:lnTo>
                  <a:close/>
                </a:path>
                <a:path w="2977515" h="101600">
                  <a:moveTo>
                    <a:pt x="886015" y="0"/>
                  </a:moveTo>
                  <a:lnTo>
                    <a:pt x="867016" y="0"/>
                  </a:lnTo>
                  <a:lnTo>
                    <a:pt x="867016" y="101600"/>
                  </a:lnTo>
                  <a:lnTo>
                    <a:pt x="886015" y="101600"/>
                  </a:lnTo>
                  <a:lnTo>
                    <a:pt x="886015" y="0"/>
                  </a:lnTo>
                  <a:close/>
                </a:path>
                <a:path w="2977515" h="101600">
                  <a:moveTo>
                    <a:pt x="937006" y="0"/>
                  </a:moveTo>
                  <a:lnTo>
                    <a:pt x="918006" y="0"/>
                  </a:lnTo>
                  <a:lnTo>
                    <a:pt x="918006" y="101600"/>
                  </a:lnTo>
                  <a:lnTo>
                    <a:pt x="937006" y="101600"/>
                  </a:lnTo>
                  <a:lnTo>
                    <a:pt x="937006" y="0"/>
                  </a:lnTo>
                  <a:close/>
                </a:path>
                <a:path w="2977515" h="101600">
                  <a:moveTo>
                    <a:pt x="988009" y="0"/>
                  </a:moveTo>
                  <a:lnTo>
                    <a:pt x="969010" y="0"/>
                  </a:lnTo>
                  <a:lnTo>
                    <a:pt x="969010" y="101600"/>
                  </a:lnTo>
                  <a:lnTo>
                    <a:pt x="988009" y="101600"/>
                  </a:lnTo>
                  <a:lnTo>
                    <a:pt x="988009" y="0"/>
                  </a:lnTo>
                  <a:close/>
                </a:path>
                <a:path w="2977515" h="101600">
                  <a:moveTo>
                    <a:pt x="1038999" y="0"/>
                  </a:moveTo>
                  <a:lnTo>
                    <a:pt x="1020013" y="0"/>
                  </a:lnTo>
                  <a:lnTo>
                    <a:pt x="1020013" y="101600"/>
                  </a:lnTo>
                  <a:lnTo>
                    <a:pt x="1038999" y="101600"/>
                  </a:lnTo>
                  <a:lnTo>
                    <a:pt x="1038999" y="0"/>
                  </a:lnTo>
                  <a:close/>
                </a:path>
                <a:path w="2977515" h="101600">
                  <a:moveTo>
                    <a:pt x="1090015" y="0"/>
                  </a:moveTo>
                  <a:lnTo>
                    <a:pt x="1071016" y="0"/>
                  </a:lnTo>
                  <a:lnTo>
                    <a:pt x="1071016" y="101600"/>
                  </a:lnTo>
                  <a:lnTo>
                    <a:pt x="1090015" y="101600"/>
                  </a:lnTo>
                  <a:lnTo>
                    <a:pt x="1090015" y="0"/>
                  </a:lnTo>
                  <a:close/>
                </a:path>
                <a:path w="2977515" h="101600">
                  <a:moveTo>
                    <a:pt x="1141018" y="0"/>
                  </a:moveTo>
                  <a:lnTo>
                    <a:pt x="1122019" y="0"/>
                  </a:lnTo>
                  <a:lnTo>
                    <a:pt x="1122019" y="101600"/>
                  </a:lnTo>
                  <a:lnTo>
                    <a:pt x="1141018" y="101600"/>
                  </a:lnTo>
                  <a:lnTo>
                    <a:pt x="1141018" y="0"/>
                  </a:lnTo>
                  <a:close/>
                </a:path>
                <a:path w="2977515" h="101600">
                  <a:moveTo>
                    <a:pt x="1192009" y="0"/>
                  </a:moveTo>
                  <a:lnTo>
                    <a:pt x="1173022" y="0"/>
                  </a:lnTo>
                  <a:lnTo>
                    <a:pt x="1173022" y="101600"/>
                  </a:lnTo>
                  <a:lnTo>
                    <a:pt x="1192009" y="101600"/>
                  </a:lnTo>
                  <a:lnTo>
                    <a:pt x="1192009" y="0"/>
                  </a:lnTo>
                  <a:close/>
                </a:path>
                <a:path w="2977515" h="101600">
                  <a:moveTo>
                    <a:pt x="1243012" y="0"/>
                  </a:moveTo>
                  <a:lnTo>
                    <a:pt x="1224013" y="0"/>
                  </a:lnTo>
                  <a:lnTo>
                    <a:pt x="1224013" y="101600"/>
                  </a:lnTo>
                  <a:lnTo>
                    <a:pt x="1243012" y="101600"/>
                  </a:lnTo>
                  <a:lnTo>
                    <a:pt x="1243012" y="0"/>
                  </a:lnTo>
                  <a:close/>
                </a:path>
                <a:path w="2977515" h="101600">
                  <a:moveTo>
                    <a:pt x="1294003" y="0"/>
                  </a:moveTo>
                  <a:lnTo>
                    <a:pt x="1275016" y="0"/>
                  </a:lnTo>
                  <a:lnTo>
                    <a:pt x="1275016" y="101600"/>
                  </a:lnTo>
                  <a:lnTo>
                    <a:pt x="1294003" y="101600"/>
                  </a:lnTo>
                  <a:lnTo>
                    <a:pt x="1294003" y="0"/>
                  </a:lnTo>
                  <a:close/>
                </a:path>
                <a:path w="2977515" h="101600">
                  <a:moveTo>
                    <a:pt x="1345018" y="0"/>
                  </a:moveTo>
                  <a:lnTo>
                    <a:pt x="1326019" y="0"/>
                  </a:lnTo>
                  <a:lnTo>
                    <a:pt x="1326019" y="101600"/>
                  </a:lnTo>
                  <a:lnTo>
                    <a:pt x="1345018" y="101600"/>
                  </a:lnTo>
                  <a:lnTo>
                    <a:pt x="1345018" y="0"/>
                  </a:lnTo>
                  <a:close/>
                </a:path>
                <a:path w="2977515" h="101600">
                  <a:moveTo>
                    <a:pt x="1396022" y="0"/>
                  </a:moveTo>
                  <a:lnTo>
                    <a:pt x="1377022" y="0"/>
                  </a:lnTo>
                  <a:lnTo>
                    <a:pt x="1377022" y="101600"/>
                  </a:lnTo>
                  <a:lnTo>
                    <a:pt x="1396022" y="101600"/>
                  </a:lnTo>
                  <a:lnTo>
                    <a:pt x="1396022" y="0"/>
                  </a:lnTo>
                  <a:close/>
                </a:path>
                <a:path w="2977515" h="101600">
                  <a:moveTo>
                    <a:pt x="1447012" y="0"/>
                  </a:moveTo>
                  <a:lnTo>
                    <a:pt x="1428026" y="0"/>
                  </a:lnTo>
                  <a:lnTo>
                    <a:pt x="1428026" y="101600"/>
                  </a:lnTo>
                  <a:lnTo>
                    <a:pt x="1447012" y="101600"/>
                  </a:lnTo>
                  <a:lnTo>
                    <a:pt x="1447012" y="0"/>
                  </a:lnTo>
                  <a:close/>
                </a:path>
                <a:path w="2977515" h="101600">
                  <a:moveTo>
                    <a:pt x="1498003" y="0"/>
                  </a:moveTo>
                  <a:lnTo>
                    <a:pt x="1479016" y="0"/>
                  </a:lnTo>
                  <a:lnTo>
                    <a:pt x="1479016" y="101600"/>
                  </a:lnTo>
                  <a:lnTo>
                    <a:pt x="1498003" y="101600"/>
                  </a:lnTo>
                  <a:lnTo>
                    <a:pt x="1498003" y="0"/>
                  </a:lnTo>
                  <a:close/>
                </a:path>
                <a:path w="2977515" h="101600">
                  <a:moveTo>
                    <a:pt x="1549019" y="0"/>
                  </a:moveTo>
                  <a:lnTo>
                    <a:pt x="1530019" y="0"/>
                  </a:lnTo>
                  <a:lnTo>
                    <a:pt x="1530019" y="101600"/>
                  </a:lnTo>
                  <a:lnTo>
                    <a:pt x="1549019" y="101600"/>
                  </a:lnTo>
                  <a:lnTo>
                    <a:pt x="1549019" y="0"/>
                  </a:lnTo>
                  <a:close/>
                </a:path>
                <a:path w="2977515" h="101600">
                  <a:moveTo>
                    <a:pt x="1600022" y="0"/>
                  </a:moveTo>
                  <a:lnTo>
                    <a:pt x="1581023" y="0"/>
                  </a:lnTo>
                  <a:lnTo>
                    <a:pt x="1581023" y="101600"/>
                  </a:lnTo>
                  <a:lnTo>
                    <a:pt x="1600022" y="101600"/>
                  </a:lnTo>
                  <a:lnTo>
                    <a:pt x="1600022" y="0"/>
                  </a:lnTo>
                  <a:close/>
                </a:path>
                <a:path w="2977515" h="101600">
                  <a:moveTo>
                    <a:pt x="1651012" y="0"/>
                  </a:moveTo>
                  <a:lnTo>
                    <a:pt x="1632026" y="0"/>
                  </a:lnTo>
                  <a:lnTo>
                    <a:pt x="1632026" y="101600"/>
                  </a:lnTo>
                  <a:lnTo>
                    <a:pt x="1651012" y="101600"/>
                  </a:lnTo>
                  <a:lnTo>
                    <a:pt x="1651012" y="0"/>
                  </a:lnTo>
                  <a:close/>
                </a:path>
                <a:path w="2977515" h="101600">
                  <a:moveTo>
                    <a:pt x="1702028" y="0"/>
                  </a:moveTo>
                  <a:lnTo>
                    <a:pt x="1683029" y="0"/>
                  </a:lnTo>
                  <a:lnTo>
                    <a:pt x="1683029" y="101600"/>
                  </a:lnTo>
                  <a:lnTo>
                    <a:pt x="1702028" y="101600"/>
                  </a:lnTo>
                  <a:lnTo>
                    <a:pt x="1702028" y="0"/>
                  </a:lnTo>
                  <a:close/>
                </a:path>
                <a:path w="2977515" h="101600">
                  <a:moveTo>
                    <a:pt x="1753006" y="0"/>
                  </a:moveTo>
                  <a:lnTo>
                    <a:pt x="1734019" y="0"/>
                  </a:lnTo>
                  <a:lnTo>
                    <a:pt x="1734019" y="101600"/>
                  </a:lnTo>
                  <a:lnTo>
                    <a:pt x="1753006" y="101600"/>
                  </a:lnTo>
                  <a:lnTo>
                    <a:pt x="1753006" y="0"/>
                  </a:lnTo>
                  <a:close/>
                </a:path>
                <a:path w="2977515" h="101600">
                  <a:moveTo>
                    <a:pt x="1804022" y="0"/>
                  </a:moveTo>
                  <a:lnTo>
                    <a:pt x="1785023" y="0"/>
                  </a:lnTo>
                  <a:lnTo>
                    <a:pt x="1785023" y="101600"/>
                  </a:lnTo>
                  <a:lnTo>
                    <a:pt x="1804022" y="101600"/>
                  </a:lnTo>
                  <a:lnTo>
                    <a:pt x="1804022" y="0"/>
                  </a:lnTo>
                  <a:close/>
                </a:path>
                <a:path w="2977515" h="101600">
                  <a:moveTo>
                    <a:pt x="1855025" y="0"/>
                  </a:moveTo>
                  <a:lnTo>
                    <a:pt x="1836026" y="0"/>
                  </a:lnTo>
                  <a:lnTo>
                    <a:pt x="1836026" y="101600"/>
                  </a:lnTo>
                  <a:lnTo>
                    <a:pt x="1855025" y="101600"/>
                  </a:lnTo>
                  <a:lnTo>
                    <a:pt x="1855025" y="0"/>
                  </a:lnTo>
                  <a:close/>
                </a:path>
                <a:path w="2977515" h="101600">
                  <a:moveTo>
                    <a:pt x="1906016" y="0"/>
                  </a:moveTo>
                  <a:lnTo>
                    <a:pt x="1887029" y="0"/>
                  </a:lnTo>
                  <a:lnTo>
                    <a:pt x="1887029" y="101600"/>
                  </a:lnTo>
                  <a:lnTo>
                    <a:pt x="1906016" y="101600"/>
                  </a:lnTo>
                  <a:lnTo>
                    <a:pt x="1906016" y="0"/>
                  </a:lnTo>
                  <a:close/>
                </a:path>
                <a:path w="2977515" h="101600">
                  <a:moveTo>
                    <a:pt x="1957019" y="0"/>
                  </a:moveTo>
                  <a:lnTo>
                    <a:pt x="1938032" y="0"/>
                  </a:lnTo>
                  <a:lnTo>
                    <a:pt x="1938032" y="101600"/>
                  </a:lnTo>
                  <a:lnTo>
                    <a:pt x="1957019" y="101600"/>
                  </a:lnTo>
                  <a:lnTo>
                    <a:pt x="1957019" y="0"/>
                  </a:lnTo>
                  <a:close/>
                </a:path>
                <a:path w="2977515" h="101600">
                  <a:moveTo>
                    <a:pt x="2008035" y="0"/>
                  </a:moveTo>
                  <a:lnTo>
                    <a:pt x="1989035" y="0"/>
                  </a:lnTo>
                  <a:lnTo>
                    <a:pt x="1989035" y="101600"/>
                  </a:lnTo>
                  <a:lnTo>
                    <a:pt x="2008035" y="101600"/>
                  </a:lnTo>
                  <a:lnTo>
                    <a:pt x="2008035" y="0"/>
                  </a:lnTo>
                  <a:close/>
                </a:path>
                <a:path w="2977515" h="101600">
                  <a:moveTo>
                    <a:pt x="2059012" y="0"/>
                  </a:moveTo>
                  <a:lnTo>
                    <a:pt x="2040013" y="0"/>
                  </a:lnTo>
                  <a:lnTo>
                    <a:pt x="2040013" y="101600"/>
                  </a:lnTo>
                  <a:lnTo>
                    <a:pt x="2059012" y="101600"/>
                  </a:lnTo>
                  <a:lnTo>
                    <a:pt x="2059012" y="0"/>
                  </a:lnTo>
                  <a:close/>
                </a:path>
                <a:path w="2977515" h="101600">
                  <a:moveTo>
                    <a:pt x="2110028" y="0"/>
                  </a:moveTo>
                  <a:lnTo>
                    <a:pt x="2091029" y="0"/>
                  </a:lnTo>
                  <a:lnTo>
                    <a:pt x="2091029" y="101600"/>
                  </a:lnTo>
                  <a:lnTo>
                    <a:pt x="2110028" y="101600"/>
                  </a:lnTo>
                  <a:lnTo>
                    <a:pt x="2110028" y="0"/>
                  </a:lnTo>
                  <a:close/>
                </a:path>
                <a:path w="2977515" h="101600">
                  <a:moveTo>
                    <a:pt x="2161032" y="0"/>
                  </a:moveTo>
                  <a:lnTo>
                    <a:pt x="2142032" y="0"/>
                  </a:lnTo>
                  <a:lnTo>
                    <a:pt x="2142032" y="101600"/>
                  </a:lnTo>
                  <a:lnTo>
                    <a:pt x="2161032" y="101600"/>
                  </a:lnTo>
                  <a:lnTo>
                    <a:pt x="2161032" y="0"/>
                  </a:lnTo>
                  <a:close/>
                </a:path>
                <a:path w="2977515" h="101600">
                  <a:moveTo>
                    <a:pt x="2212022" y="0"/>
                  </a:moveTo>
                  <a:lnTo>
                    <a:pt x="2193036" y="0"/>
                  </a:lnTo>
                  <a:lnTo>
                    <a:pt x="2193036" y="101600"/>
                  </a:lnTo>
                  <a:lnTo>
                    <a:pt x="2212022" y="101600"/>
                  </a:lnTo>
                  <a:lnTo>
                    <a:pt x="2212022" y="0"/>
                  </a:lnTo>
                  <a:close/>
                </a:path>
                <a:path w="2977515" h="101600">
                  <a:moveTo>
                    <a:pt x="2263038" y="0"/>
                  </a:moveTo>
                  <a:lnTo>
                    <a:pt x="2244039" y="0"/>
                  </a:lnTo>
                  <a:lnTo>
                    <a:pt x="2244039" y="101600"/>
                  </a:lnTo>
                  <a:lnTo>
                    <a:pt x="2263038" y="101600"/>
                  </a:lnTo>
                  <a:lnTo>
                    <a:pt x="2263038" y="0"/>
                  </a:lnTo>
                  <a:close/>
                </a:path>
                <a:path w="2977515" h="101600">
                  <a:moveTo>
                    <a:pt x="2314029" y="0"/>
                  </a:moveTo>
                  <a:lnTo>
                    <a:pt x="2295029" y="0"/>
                  </a:lnTo>
                  <a:lnTo>
                    <a:pt x="2295029" y="101600"/>
                  </a:lnTo>
                  <a:lnTo>
                    <a:pt x="2314029" y="101600"/>
                  </a:lnTo>
                  <a:lnTo>
                    <a:pt x="2314029" y="0"/>
                  </a:lnTo>
                  <a:close/>
                </a:path>
                <a:path w="2977515" h="101600">
                  <a:moveTo>
                    <a:pt x="2365032" y="0"/>
                  </a:moveTo>
                  <a:lnTo>
                    <a:pt x="2346033" y="0"/>
                  </a:lnTo>
                  <a:lnTo>
                    <a:pt x="2346033" y="101600"/>
                  </a:lnTo>
                  <a:lnTo>
                    <a:pt x="2365032" y="101600"/>
                  </a:lnTo>
                  <a:lnTo>
                    <a:pt x="2365032" y="0"/>
                  </a:lnTo>
                  <a:close/>
                </a:path>
                <a:path w="2977515" h="101600">
                  <a:moveTo>
                    <a:pt x="2416035" y="0"/>
                  </a:moveTo>
                  <a:lnTo>
                    <a:pt x="2397036" y="0"/>
                  </a:lnTo>
                  <a:lnTo>
                    <a:pt x="2397036" y="101600"/>
                  </a:lnTo>
                  <a:lnTo>
                    <a:pt x="2416035" y="101600"/>
                  </a:lnTo>
                  <a:lnTo>
                    <a:pt x="2416035" y="0"/>
                  </a:lnTo>
                  <a:close/>
                </a:path>
                <a:path w="2977515" h="101600">
                  <a:moveTo>
                    <a:pt x="2467038" y="0"/>
                  </a:moveTo>
                  <a:lnTo>
                    <a:pt x="2448039" y="0"/>
                  </a:lnTo>
                  <a:lnTo>
                    <a:pt x="2448039" y="101600"/>
                  </a:lnTo>
                  <a:lnTo>
                    <a:pt x="2467038" y="101600"/>
                  </a:lnTo>
                  <a:lnTo>
                    <a:pt x="2467038" y="0"/>
                  </a:lnTo>
                  <a:close/>
                </a:path>
                <a:path w="2977515" h="101600">
                  <a:moveTo>
                    <a:pt x="2518041" y="0"/>
                  </a:moveTo>
                  <a:lnTo>
                    <a:pt x="2499042" y="0"/>
                  </a:lnTo>
                  <a:lnTo>
                    <a:pt x="2499042" y="101600"/>
                  </a:lnTo>
                  <a:lnTo>
                    <a:pt x="2518041" y="101600"/>
                  </a:lnTo>
                  <a:lnTo>
                    <a:pt x="2518041" y="0"/>
                  </a:lnTo>
                  <a:close/>
                </a:path>
                <a:path w="2977515" h="101600">
                  <a:moveTo>
                    <a:pt x="2569032" y="0"/>
                  </a:moveTo>
                  <a:lnTo>
                    <a:pt x="2550033" y="0"/>
                  </a:lnTo>
                  <a:lnTo>
                    <a:pt x="2550033" y="101600"/>
                  </a:lnTo>
                  <a:lnTo>
                    <a:pt x="2569032" y="101600"/>
                  </a:lnTo>
                  <a:lnTo>
                    <a:pt x="2569032" y="0"/>
                  </a:lnTo>
                  <a:close/>
                </a:path>
                <a:path w="2977515" h="101600">
                  <a:moveTo>
                    <a:pt x="2620035" y="0"/>
                  </a:moveTo>
                  <a:lnTo>
                    <a:pt x="2601036" y="0"/>
                  </a:lnTo>
                  <a:lnTo>
                    <a:pt x="2601036" y="101600"/>
                  </a:lnTo>
                  <a:lnTo>
                    <a:pt x="2620035" y="101600"/>
                  </a:lnTo>
                  <a:lnTo>
                    <a:pt x="2620035" y="0"/>
                  </a:lnTo>
                  <a:close/>
                </a:path>
                <a:path w="2977515" h="101600">
                  <a:moveTo>
                    <a:pt x="2671038" y="0"/>
                  </a:moveTo>
                  <a:lnTo>
                    <a:pt x="2652039" y="0"/>
                  </a:lnTo>
                  <a:lnTo>
                    <a:pt x="2652039" y="101600"/>
                  </a:lnTo>
                  <a:lnTo>
                    <a:pt x="2671038" y="101600"/>
                  </a:lnTo>
                  <a:lnTo>
                    <a:pt x="2671038" y="0"/>
                  </a:lnTo>
                  <a:close/>
                </a:path>
                <a:path w="2977515" h="101600">
                  <a:moveTo>
                    <a:pt x="2722041" y="0"/>
                  </a:moveTo>
                  <a:lnTo>
                    <a:pt x="2703042" y="0"/>
                  </a:lnTo>
                  <a:lnTo>
                    <a:pt x="2703042" y="101600"/>
                  </a:lnTo>
                  <a:lnTo>
                    <a:pt x="2722041" y="101600"/>
                  </a:lnTo>
                  <a:lnTo>
                    <a:pt x="2722041" y="0"/>
                  </a:lnTo>
                  <a:close/>
                </a:path>
                <a:path w="2977515" h="101600">
                  <a:moveTo>
                    <a:pt x="2773045" y="0"/>
                  </a:moveTo>
                  <a:lnTo>
                    <a:pt x="2754045" y="0"/>
                  </a:lnTo>
                  <a:lnTo>
                    <a:pt x="2754045" y="101600"/>
                  </a:lnTo>
                  <a:lnTo>
                    <a:pt x="2773045" y="101600"/>
                  </a:lnTo>
                  <a:lnTo>
                    <a:pt x="2773045" y="0"/>
                  </a:lnTo>
                  <a:close/>
                </a:path>
                <a:path w="2977515" h="101600">
                  <a:moveTo>
                    <a:pt x="2824048" y="0"/>
                  </a:moveTo>
                  <a:lnTo>
                    <a:pt x="2805049" y="0"/>
                  </a:lnTo>
                  <a:lnTo>
                    <a:pt x="2805049" y="101600"/>
                  </a:lnTo>
                  <a:lnTo>
                    <a:pt x="2824048" y="101600"/>
                  </a:lnTo>
                  <a:lnTo>
                    <a:pt x="2824048" y="0"/>
                  </a:lnTo>
                  <a:close/>
                </a:path>
                <a:path w="2977515" h="101600">
                  <a:moveTo>
                    <a:pt x="2875038" y="0"/>
                  </a:moveTo>
                  <a:lnTo>
                    <a:pt x="2856039" y="0"/>
                  </a:lnTo>
                  <a:lnTo>
                    <a:pt x="2856039" y="101600"/>
                  </a:lnTo>
                  <a:lnTo>
                    <a:pt x="2875038" y="101600"/>
                  </a:lnTo>
                  <a:lnTo>
                    <a:pt x="2875038" y="0"/>
                  </a:lnTo>
                  <a:close/>
                </a:path>
                <a:path w="2977515" h="101600">
                  <a:moveTo>
                    <a:pt x="2926029" y="0"/>
                  </a:moveTo>
                  <a:lnTo>
                    <a:pt x="2907042" y="0"/>
                  </a:lnTo>
                  <a:lnTo>
                    <a:pt x="2907042" y="101600"/>
                  </a:lnTo>
                  <a:lnTo>
                    <a:pt x="2926029" y="101600"/>
                  </a:lnTo>
                  <a:lnTo>
                    <a:pt x="2926029" y="0"/>
                  </a:lnTo>
                  <a:close/>
                </a:path>
                <a:path w="2977515" h="101600">
                  <a:moveTo>
                    <a:pt x="2977045" y="0"/>
                  </a:moveTo>
                  <a:lnTo>
                    <a:pt x="2958046" y="0"/>
                  </a:lnTo>
                  <a:lnTo>
                    <a:pt x="2958046" y="101600"/>
                  </a:lnTo>
                  <a:lnTo>
                    <a:pt x="2977045" y="101600"/>
                  </a:lnTo>
                  <a:lnTo>
                    <a:pt x="2977045" y="0"/>
                  </a:lnTo>
                  <a:close/>
                </a:path>
              </a:pathLst>
            </a:custGeom>
            <a:solidFill>
              <a:srgbClr val="53AFC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34735" y="3782085"/>
              <a:ext cx="3666477" cy="293032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350" y="6350"/>
            <a:ext cx="10052685" cy="7760334"/>
          </a:xfrm>
          <a:custGeom>
            <a:avLst/>
            <a:gdLst/>
            <a:ahLst/>
            <a:cxnLst/>
            <a:rect l="l" t="t" r="r" b="b"/>
            <a:pathLst>
              <a:path w="10052685" h="7760334">
                <a:moveTo>
                  <a:pt x="10052075" y="0"/>
                </a:moveTo>
                <a:lnTo>
                  <a:pt x="0" y="0"/>
                </a:lnTo>
                <a:lnTo>
                  <a:pt x="0" y="7759712"/>
                </a:lnTo>
                <a:lnTo>
                  <a:pt x="10052075" y="7759712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463550" y="463550"/>
            <a:ext cx="9138285" cy="6845934"/>
          </a:xfrm>
          <a:custGeom>
            <a:avLst/>
            <a:gdLst/>
            <a:ahLst/>
            <a:cxnLst/>
            <a:rect l="l" t="t" r="r" b="b"/>
            <a:pathLst>
              <a:path w="9138285" h="6845934">
                <a:moveTo>
                  <a:pt x="9137662" y="6845312"/>
                </a:moveTo>
                <a:lnTo>
                  <a:pt x="9137662" y="0"/>
                </a:lnTo>
                <a:lnTo>
                  <a:pt x="0" y="0"/>
                </a:lnTo>
                <a:lnTo>
                  <a:pt x="0" y="6845312"/>
                </a:lnTo>
                <a:lnTo>
                  <a:pt x="9137662" y="68453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974917" y="512268"/>
            <a:ext cx="483870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215" b="1" i="1">
                <a:solidFill>
                  <a:srgbClr val="56A5C7"/>
                </a:solidFill>
                <a:latin typeface="Arial"/>
                <a:cs typeface="Arial"/>
              </a:rPr>
              <a:t>4</a:t>
            </a:r>
            <a:endParaRPr sz="6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961010" y="533606"/>
            <a:ext cx="5111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i="1">
                <a:solidFill>
                  <a:srgbClr val="56A5C7"/>
                </a:solidFill>
                <a:latin typeface="Lucida Sans"/>
                <a:cs typeface="Lucida Sans"/>
              </a:rPr>
              <a:t>Lesson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398247" y="701476"/>
            <a:ext cx="526859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10">
                <a:latin typeface="Avocado Cake"/>
                <a:cs typeface="Avocado Cake"/>
              </a:rPr>
              <a:t>Measuring</a:t>
            </a:r>
            <a:r>
              <a:rPr dirty="0" sz="3000" spc="-100">
                <a:latin typeface="Avocado Cake"/>
                <a:cs typeface="Avocado Cake"/>
              </a:rPr>
              <a:t> </a:t>
            </a:r>
            <a:r>
              <a:rPr dirty="0" sz="3000">
                <a:latin typeface="Avocado Cake"/>
                <a:cs typeface="Avocado Cake"/>
              </a:rPr>
              <a:t>Earthquakes</a:t>
            </a:r>
            <a:r>
              <a:rPr dirty="0" sz="3000" spc="-100">
                <a:latin typeface="Avocado Cake"/>
                <a:cs typeface="Avocado Cake"/>
              </a:rPr>
              <a:t> </a:t>
            </a:r>
            <a:r>
              <a:rPr dirty="0" sz="3000" spc="-10">
                <a:latin typeface="Avocado Cake"/>
                <a:cs typeface="Avocado Cake"/>
              </a:rPr>
              <a:t>Cont.</a:t>
            </a:r>
            <a:endParaRPr sz="3000">
              <a:latin typeface="Avocado Cake"/>
              <a:cs typeface="Avocado Cake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85127" y="1508128"/>
            <a:ext cx="5720715" cy="2055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305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latin typeface="Arial"/>
                <a:cs typeface="Arial"/>
              </a:rPr>
              <a:t>Seismographs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11100"/>
              </a:lnSpc>
              <a:spcBef>
                <a:spcPts val="1105"/>
              </a:spcBef>
            </a:pPr>
            <a:r>
              <a:rPr dirty="0" sz="1800" spc="-10">
                <a:latin typeface="Arial"/>
                <a:cs typeface="Arial"/>
              </a:rPr>
              <a:t>Scientists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use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a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special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tool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called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a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seismograph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to </a:t>
            </a:r>
            <a:r>
              <a:rPr dirty="0" sz="1800">
                <a:latin typeface="Arial"/>
                <a:cs typeface="Arial"/>
              </a:rPr>
              <a:t>detect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&amp;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measure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earthquakes.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Theses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machines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record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shaking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55">
                <a:latin typeface="Arial"/>
                <a:cs typeface="Arial"/>
              </a:rPr>
              <a:t>ground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55">
                <a:latin typeface="Arial"/>
                <a:cs typeface="Arial"/>
              </a:rPr>
              <a:t>during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earthquake.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It </a:t>
            </a:r>
            <a:r>
              <a:rPr dirty="0" sz="1800">
                <a:latin typeface="Arial"/>
                <a:cs typeface="Arial"/>
              </a:rPr>
              <a:t>sahows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arrival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times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P-</a:t>
            </a:r>
            <a:r>
              <a:rPr dirty="0" sz="1800" spc="-50">
                <a:latin typeface="Arial"/>
                <a:cs typeface="Arial"/>
              </a:rPr>
              <a:t>waves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&amp;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S-</a:t>
            </a:r>
            <a:r>
              <a:rPr dirty="0" sz="1800" spc="-60">
                <a:latin typeface="Arial"/>
                <a:cs typeface="Arial"/>
              </a:rPr>
              <a:t>waves,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50">
                <a:latin typeface="Arial"/>
                <a:cs typeface="Arial"/>
              </a:rPr>
              <a:t>which </a:t>
            </a:r>
            <a:r>
              <a:rPr dirty="0" sz="1800">
                <a:latin typeface="Arial"/>
                <a:cs typeface="Arial"/>
              </a:rPr>
              <a:t>helps determine the earthquake’s </a:t>
            </a:r>
            <a:r>
              <a:rPr dirty="0" sz="1800" spc="-10">
                <a:latin typeface="Arial"/>
                <a:cs typeface="Arial"/>
              </a:rPr>
              <a:t>epicenter.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955890" y="2375839"/>
            <a:ext cx="8641080" cy="4182745"/>
            <a:chOff x="955890" y="2375839"/>
            <a:chExt cx="8641080" cy="4182745"/>
          </a:xfrm>
        </p:grpSpPr>
        <p:sp>
          <p:nvSpPr>
            <p:cNvPr id="9" name="object 9" descr=""/>
            <p:cNvSpPr/>
            <p:nvPr/>
          </p:nvSpPr>
          <p:spPr>
            <a:xfrm>
              <a:off x="9577590" y="2394889"/>
              <a:ext cx="0" cy="4144645"/>
            </a:xfrm>
            <a:custGeom>
              <a:avLst/>
              <a:gdLst/>
              <a:ahLst/>
              <a:cxnLst/>
              <a:rect l="l" t="t" r="r" b="b"/>
              <a:pathLst>
                <a:path w="0" h="4144645">
                  <a:moveTo>
                    <a:pt x="0" y="0"/>
                  </a:moveTo>
                  <a:lnTo>
                    <a:pt x="0" y="4144530"/>
                  </a:lnTo>
                </a:path>
              </a:pathLst>
            </a:custGeom>
            <a:ln w="38100">
              <a:solidFill>
                <a:srgbClr val="53AFC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5890" y="3886212"/>
              <a:ext cx="2525128" cy="1521815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3916692" y="3905262"/>
              <a:ext cx="5523865" cy="1365885"/>
            </a:xfrm>
            <a:custGeom>
              <a:avLst/>
              <a:gdLst/>
              <a:ahLst/>
              <a:cxnLst/>
              <a:rect l="l" t="t" r="r" b="b"/>
              <a:pathLst>
                <a:path w="5523865" h="1365885">
                  <a:moveTo>
                    <a:pt x="5523750" y="1365846"/>
                  </a:moveTo>
                  <a:lnTo>
                    <a:pt x="5523750" y="0"/>
                  </a:lnTo>
                  <a:lnTo>
                    <a:pt x="0" y="0"/>
                  </a:lnTo>
                  <a:lnTo>
                    <a:pt x="0" y="1365846"/>
                  </a:lnTo>
                  <a:lnTo>
                    <a:pt x="5523750" y="1365846"/>
                  </a:lnTo>
                  <a:close/>
                </a:path>
              </a:pathLst>
            </a:custGeom>
            <a:solidFill>
              <a:srgbClr val="FBB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3897642" y="3886212"/>
              <a:ext cx="5561965" cy="1403985"/>
            </a:xfrm>
            <a:custGeom>
              <a:avLst/>
              <a:gdLst/>
              <a:ahLst/>
              <a:cxnLst/>
              <a:rect l="l" t="t" r="r" b="b"/>
              <a:pathLst>
                <a:path w="5561965" h="1403985">
                  <a:moveTo>
                    <a:pt x="38100" y="1384896"/>
                  </a:moveTo>
                  <a:lnTo>
                    <a:pt x="32512" y="1371434"/>
                  </a:lnTo>
                  <a:lnTo>
                    <a:pt x="19050" y="1365846"/>
                  </a:lnTo>
                  <a:lnTo>
                    <a:pt x="5575" y="1371434"/>
                  </a:lnTo>
                  <a:lnTo>
                    <a:pt x="0" y="1384896"/>
                  </a:lnTo>
                  <a:lnTo>
                    <a:pt x="5575" y="1398371"/>
                  </a:lnTo>
                  <a:lnTo>
                    <a:pt x="19050" y="1403946"/>
                  </a:lnTo>
                  <a:lnTo>
                    <a:pt x="32512" y="1398371"/>
                  </a:lnTo>
                  <a:lnTo>
                    <a:pt x="38100" y="1384896"/>
                  </a:lnTo>
                  <a:close/>
                </a:path>
                <a:path w="5561965" h="1403985">
                  <a:moveTo>
                    <a:pt x="38100" y="19050"/>
                  </a:moveTo>
                  <a:lnTo>
                    <a:pt x="32512" y="5588"/>
                  </a:lnTo>
                  <a:lnTo>
                    <a:pt x="19050" y="0"/>
                  </a:lnTo>
                  <a:lnTo>
                    <a:pt x="5575" y="5588"/>
                  </a:lnTo>
                  <a:lnTo>
                    <a:pt x="0" y="19050"/>
                  </a:lnTo>
                  <a:lnTo>
                    <a:pt x="5575" y="32524"/>
                  </a:lnTo>
                  <a:lnTo>
                    <a:pt x="19050" y="38100"/>
                  </a:lnTo>
                  <a:lnTo>
                    <a:pt x="32512" y="32524"/>
                  </a:lnTo>
                  <a:lnTo>
                    <a:pt x="38100" y="19050"/>
                  </a:lnTo>
                  <a:close/>
                </a:path>
                <a:path w="5561965" h="1403985">
                  <a:moveTo>
                    <a:pt x="5561850" y="1384896"/>
                  </a:moveTo>
                  <a:lnTo>
                    <a:pt x="5556262" y="1371434"/>
                  </a:lnTo>
                  <a:lnTo>
                    <a:pt x="5542800" y="1365846"/>
                  </a:lnTo>
                  <a:lnTo>
                    <a:pt x="5529326" y="1371434"/>
                  </a:lnTo>
                  <a:lnTo>
                    <a:pt x="5523750" y="1384896"/>
                  </a:lnTo>
                  <a:lnTo>
                    <a:pt x="5529326" y="1398371"/>
                  </a:lnTo>
                  <a:lnTo>
                    <a:pt x="5542800" y="1403946"/>
                  </a:lnTo>
                  <a:lnTo>
                    <a:pt x="5556262" y="1398371"/>
                  </a:lnTo>
                  <a:lnTo>
                    <a:pt x="5561850" y="1384896"/>
                  </a:lnTo>
                  <a:close/>
                </a:path>
                <a:path w="5561965" h="1403985">
                  <a:moveTo>
                    <a:pt x="5561850" y="19050"/>
                  </a:moveTo>
                  <a:lnTo>
                    <a:pt x="5556262" y="5588"/>
                  </a:lnTo>
                  <a:lnTo>
                    <a:pt x="5542800" y="0"/>
                  </a:lnTo>
                  <a:lnTo>
                    <a:pt x="5529326" y="5588"/>
                  </a:lnTo>
                  <a:lnTo>
                    <a:pt x="5523750" y="19050"/>
                  </a:lnTo>
                  <a:lnTo>
                    <a:pt x="5529326" y="32524"/>
                  </a:lnTo>
                  <a:lnTo>
                    <a:pt x="5542800" y="38100"/>
                  </a:lnTo>
                  <a:lnTo>
                    <a:pt x="5556262" y="32524"/>
                  </a:lnTo>
                  <a:lnTo>
                    <a:pt x="5561850" y="190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3916692" y="3905262"/>
            <a:ext cx="5523865" cy="1365885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wrap="square" lIns="0" tIns="17526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80"/>
              </a:spcBef>
            </a:pPr>
            <a:r>
              <a:rPr dirty="0" u="sng" sz="18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vocado Cake"/>
                <a:cs typeface="Avocado Cake"/>
              </a:rPr>
              <a:t>Seismograph:</a:t>
            </a:r>
            <a:endParaRPr sz="1800">
              <a:latin typeface="Avocado Cake"/>
              <a:cs typeface="Avocado Cake"/>
            </a:endParaRPr>
          </a:p>
          <a:p>
            <a:pPr algn="ctr" marL="350520" marR="342900">
              <a:lnSpc>
                <a:spcPts val="2300"/>
              </a:lnSpc>
              <a:spcBef>
                <a:spcPts val="100"/>
              </a:spcBef>
            </a:pPr>
            <a:r>
              <a:rPr dirty="0" sz="1200" spc="-10">
                <a:solidFill>
                  <a:srgbClr val="FFFFFF"/>
                </a:solidFill>
                <a:latin typeface="Avocado Cake"/>
                <a:cs typeface="Avocado Cake"/>
              </a:rPr>
              <a:t>Build</a:t>
            </a:r>
            <a:r>
              <a:rPr dirty="0" sz="1200" spc="-40">
                <a:solidFill>
                  <a:srgbClr val="FFFFFF"/>
                </a:solidFill>
                <a:latin typeface="Avocado Cake"/>
                <a:cs typeface="Avocado Cake"/>
              </a:rPr>
              <a:t> </a:t>
            </a:r>
            <a:r>
              <a:rPr dirty="0" sz="1200">
                <a:solidFill>
                  <a:srgbClr val="FFFFFF"/>
                </a:solidFill>
                <a:latin typeface="Avocado Cake"/>
                <a:cs typeface="Avocado Cake"/>
              </a:rPr>
              <a:t>a</a:t>
            </a:r>
            <a:r>
              <a:rPr dirty="0" sz="1200" spc="-35">
                <a:solidFill>
                  <a:srgbClr val="FFFFFF"/>
                </a:solidFill>
                <a:latin typeface="Avocado Cake"/>
                <a:cs typeface="Avocado Cake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Avocado Cake"/>
                <a:cs typeface="Avocado Cake"/>
              </a:rPr>
              <a:t>seismograph</a:t>
            </a:r>
            <a:r>
              <a:rPr dirty="0" sz="1200" spc="-35">
                <a:solidFill>
                  <a:srgbClr val="FFFFFF"/>
                </a:solidFill>
                <a:latin typeface="Avocado Cake"/>
                <a:cs typeface="Avocado Cake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vocado Cake"/>
                <a:cs typeface="Avocado Cake"/>
              </a:rPr>
              <a:t>using</a:t>
            </a:r>
            <a:r>
              <a:rPr dirty="0" sz="1200" spc="-35">
                <a:solidFill>
                  <a:srgbClr val="FFFFFF"/>
                </a:solidFill>
                <a:latin typeface="Avocado Cake"/>
                <a:cs typeface="Avocado Cake"/>
              </a:rPr>
              <a:t> </a:t>
            </a:r>
            <a:r>
              <a:rPr dirty="0" sz="1200">
                <a:solidFill>
                  <a:srgbClr val="FFFFFF"/>
                </a:solidFill>
                <a:latin typeface="Avocado Cake"/>
                <a:cs typeface="Avocado Cake"/>
              </a:rPr>
              <a:t>a</a:t>
            </a:r>
            <a:r>
              <a:rPr dirty="0" sz="1200" spc="-35">
                <a:solidFill>
                  <a:srgbClr val="FFFFFF"/>
                </a:solidFill>
                <a:latin typeface="Avocado Cake"/>
                <a:cs typeface="Avocado Cake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vocado Cake"/>
                <a:cs typeface="Avocado Cake"/>
              </a:rPr>
              <a:t>box.</a:t>
            </a:r>
            <a:r>
              <a:rPr dirty="0" sz="1200" spc="-35">
                <a:solidFill>
                  <a:srgbClr val="FFFFFF"/>
                </a:solidFill>
                <a:latin typeface="Avocado Cake"/>
                <a:cs typeface="Avocado Cake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vocado Cake"/>
                <a:cs typeface="Avocado Cake"/>
              </a:rPr>
              <a:t>Shake</a:t>
            </a:r>
            <a:r>
              <a:rPr dirty="0" sz="1200" spc="-35">
                <a:solidFill>
                  <a:srgbClr val="FFFFFF"/>
                </a:solidFill>
                <a:latin typeface="Avocado Cake"/>
                <a:cs typeface="Avocado Cake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vocado Cake"/>
                <a:cs typeface="Avocado Cake"/>
              </a:rPr>
              <a:t>the</a:t>
            </a:r>
            <a:r>
              <a:rPr dirty="0" sz="1200" spc="-35">
                <a:solidFill>
                  <a:srgbClr val="FFFFFF"/>
                </a:solidFill>
                <a:latin typeface="Avocado Cake"/>
                <a:cs typeface="Avocado Cake"/>
              </a:rPr>
              <a:t> </a:t>
            </a:r>
            <a:r>
              <a:rPr dirty="0" sz="1200">
                <a:solidFill>
                  <a:srgbClr val="FFFFFF"/>
                </a:solidFill>
                <a:latin typeface="Avocado Cake"/>
                <a:cs typeface="Avocado Cake"/>
              </a:rPr>
              <a:t>box</a:t>
            </a:r>
            <a:r>
              <a:rPr dirty="0" sz="1200" spc="-40">
                <a:solidFill>
                  <a:srgbClr val="FFFFFF"/>
                </a:solidFill>
                <a:latin typeface="Avocado Cake"/>
                <a:cs typeface="Avocado Cake"/>
              </a:rPr>
              <a:t> </a:t>
            </a:r>
            <a:r>
              <a:rPr dirty="0" sz="1200">
                <a:solidFill>
                  <a:srgbClr val="FFFFFF"/>
                </a:solidFill>
                <a:latin typeface="Avocado Cake"/>
                <a:cs typeface="Avocado Cake"/>
              </a:rPr>
              <a:t>as</a:t>
            </a:r>
            <a:r>
              <a:rPr dirty="0" sz="1200" spc="-35">
                <a:solidFill>
                  <a:srgbClr val="FFFFFF"/>
                </a:solidFill>
                <a:latin typeface="Avocado Cake"/>
                <a:cs typeface="Avocado Cake"/>
              </a:rPr>
              <a:t> </a:t>
            </a:r>
            <a:r>
              <a:rPr dirty="0" sz="1200">
                <a:solidFill>
                  <a:srgbClr val="FFFFFF"/>
                </a:solidFill>
                <a:latin typeface="Avocado Cake"/>
                <a:cs typeface="Avocado Cake"/>
              </a:rPr>
              <a:t>you</a:t>
            </a:r>
            <a:r>
              <a:rPr dirty="0" sz="1200" spc="-35">
                <a:solidFill>
                  <a:srgbClr val="FFFFFF"/>
                </a:solidFill>
                <a:latin typeface="Avocado Cake"/>
                <a:cs typeface="Avocado Cake"/>
              </a:rPr>
              <a:t> </a:t>
            </a:r>
            <a:r>
              <a:rPr dirty="0" sz="1200">
                <a:solidFill>
                  <a:srgbClr val="FFFFFF"/>
                </a:solidFill>
                <a:latin typeface="Avocado Cake"/>
                <a:cs typeface="Avocado Cake"/>
              </a:rPr>
              <a:t>pull</a:t>
            </a:r>
            <a:r>
              <a:rPr dirty="0" sz="1200" spc="-35">
                <a:solidFill>
                  <a:srgbClr val="FFFFFF"/>
                </a:solidFill>
                <a:latin typeface="Avocado Cake"/>
                <a:cs typeface="Avocado Cake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vocado Cake"/>
                <a:cs typeface="Avocado Cake"/>
              </a:rPr>
              <a:t>the</a:t>
            </a:r>
            <a:r>
              <a:rPr dirty="0" sz="1200" spc="-35">
                <a:solidFill>
                  <a:srgbClr val="FFFFFF"/>
                </a:solidFill>
                <a:latin typeface="Avocado Cake"/>
                <a:cs typeface="Avocado Cake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vocado Cake"/>
                <a:cs typeface="Avocado Cake"/>
              </a:rPr>
              <a:t>paper </a:t>
            </a:r>
            <a:r>
              <a:rPr dirty="0" sz="1200" spc="-20">
                <a:solidFill>
                  <a:srgbClr val="FFFFFF"/>
                </a:solidFill>
                <a:latin typeface="Avocado Cake"/>
                <a:cs typeface="Avocado Cake"/>
              </a:rPr>
              <a:t>through</a:t>
            </a:r>
            <a:r>
              <a:rPr dirty="0" sz="1200" spc="-40">
                <a:solidFill>
                  <a:srgbClr val="FFFFFF"/>
                </a:solidFill>
                <a:latin typeface="Avocado Cake"/>
                <a:cs typeface="Avocado Cake"/>
              </a:rPr>
              <a:t> </a:t>
            </a:r>
            <a:r>
              <a:rPr dirty="0" sz="1200">
                <a:solidFill>
                  <a:srgbClr val="FFFFFF"/>
                </a:solidFill>
                <a:latin typeface="Avocado Cake"/>
                <a:cs typeface="Avocado Cake"/>
              </a:rPr>
              <a:t>&amp;</a:t>
            </a:r>
            <a:r>
              <a:rPr dirty="0" sz="1200" spc="-35">
                <a:solidFill>
                  <a:srgbClr val="FFFFFF"/>
                </a:solidFill>
                <a:latin typeface="Avocado Cake"/>
                <a:cs typeface="Avocado Cake"/>
              </a:rPr>
              <a:t> </a:t>
            </a:r>
            <a:r>
              <a:rPr dirty="0" sz="1200">
                <a:solidFill>
                  <a:srgbClr val="FFFFFF"/>
                </a:solidFill>
                <a:latin typeface="Avocado Cake"/>
                <a:cs typeface="Avocado Cake"/>
              </a:rPr>
              <a:t>see</a:t>
            </a:r>
            <a:r>
              <a:rPr dirty="0" sz="1200" spc="-35">
                <a:solidFill>
                  <a:srgbClr val="FFFFFF"/>
                </a:solidFill>
                <a:latin typeface="Avocado Cake"/>
                <a:cs typeface="Avocado Cake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Avocado Cake"/>
                <a:cs typeface="Avocado Cake"/>
              </a:rPr>
              <a:t>what</a:t>
            </a:r>
            <a:r>
              <a:rPr dirty="0" sz="1200" spc="-30">
                <a:solidFill>
                  <a:srgbClr val="FFFFFF"/>
                </a:solidFill>
                <a:latin typeface="Avocado Cake"/>
                <a:cs typeface="Avocado Cake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Avocado Cake"/>
                <a:cs typeface="Avocado Cake"/>
              </a:rPr>
              <a:t>happens</a:t>
            </a:r>
            <a:r>
              <a:rPr dirty="0" sz="1200" spc="-40">
                <a:solidFill>
                  <a:srgbClr val="FFFFFF"/>
                </a:solidFill>
                <a:latin typeface="Avocado Cake"/>
                <a:cs typeface="Avocado Cake"/>
              </a:rPr>
              <a:t> </a:t>
            </a:r>
            <a:r>
              <a:rPr dirty="0" sz="1200">
                <a:solidFill>
                  <a:srgbClr val="FFFFFF"/>
                </a:solidFill>
                <a:latin typeface="Avocado Cake"/>
                <a:cs typeface="Avocado Cake"/>
              </a:rPr>
              <a:t>to</a:t>
            </a:r>
            <a:r>
              <a:rPr dirty="0" sz="1200" spc="-30">
                <a:solidFill>
                  <a:srgbClr val="FFFFFF"/>
                </a:solidFill>
                <a:latin typeface="Avocado Cake"/>
                <a:cs typeface="Avocado Cake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Avocado Cake"/>
                <a:cs typeface="Avocado Cake"/>
              </a:rPr>
              <a:t>the</a:t>
            </a:r>
            <a:r>
              <a:rPr dirty="0" sz="1200" spc="-35">
                <a:solidFill>
                  <a:srgbClr val="FFFFFF"/>
                </a:solidFill>
                <a:latin typeface="Avocado Cake"/>
                <a:cs typeface="Avocado Cake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vocado Cake"/>
                <a:cs typeface="Avocado Cake"/>
              </a:rPr>
              <a:t>waves.</a:t>
            </a:r>
            <a:endParaRPr sz="1200">
              <a:latin typeface="Avocado Cake"/>
              <a:cs typeface="Avocado Cake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08698" y="1600200"/>
            <a:ext cx="2660446" cy="2105405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193041" y="5538904"/>
            <a:ext cx="8239759" cy="2126615"/>
          </a:xfrm>
          <a:prstGeom prst="rect">
            <a:avLst/>
          </a:prstGeom>
        </p:spPr>
        <p:txBody>
          <a:bodyPr wrap="square" lIns="0" tIns="158115" rIns="0" bIns="0" rtlCol="0" vert="horz">
            <a:spAutoFit/>
          </a:bodyPr>
          <a:lstStyle/>
          <a:p>
            <a:pPr marL="701040">
              <a:lnSpc>
                <a:spcPct val="100000"/>
              </a:lnSpc>
              <a:spcBef>
                <a:spcPts val="1245"/>
              </a:spcBef>
            </a:pPr>
            <a:r>
              <a:rPr dirty="0" sz="2400" spc="-10" b="1">
                <a:latin typeface="Arial"/>
                <a:cs typeface="Arial"/>
              </a:rPr>
              <a:t>Intensity</a:t>
            </a:r>
            <a:endParaRPr sz="2400">
              <a:latin typeface="Arial"/>
              <a:cs typeface="Arial"/>
            </a:endParaRPr>
          </a:p>
          <a:p>
            <a:pPr marL="753745" marR="5080">
              <a:lnSpc>
                <a:spcPct val="111100"/>
              </a:lnSpc>
              <a:spcBef>
                <a:spcPts val="620"/>
              </a:spcBef>
            </a:pP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addition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 measuring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magnitude, scientists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also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measure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 effects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or </a:t>
            </a:r>
            <a:r>
              <a:rPr dirty="0" sz="1800" spc="-10">
                <a:latin typeface="Arial"/>
                <a:cs typeface="Arial"/>
              </a:rPr>
              <a:t>severity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earthquake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based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60">
                <a:latin typeface="Arial"/>
                <a:cs typeface="Arial"/>
              </a:rPr>
              <a:t>on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damaged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observed.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 spc="-25">
                <a:solidFill>
                  <a:srgbClr val="231F20"/>
                </a:solidFill>
                <a:latin typeface="Edwardian Script ITC"/>
                <a:cs typeface="Edwardian Script ITC"/>
              </a:rPr>
              <a:t>58</a:t>
            </a:r>
            <a:endParaRPr sz="2400">
              <a:latin typeface="Edwardian Script ITC"/>
              <a:cs typeface="Edwardian Script IT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80" y="6350"/>
            <a:ext cx="10052050" cy="7760334"/>
          </a:xfrm>
          <a:custGeom>
            <a:avLst/>
            <a:gdLst/>
            <a:ahLst/>
            <a:cxnLst/>
            <a:rect l="l" t="t" r="r" b="b"/>
            <a:pathLst>
              <a:path w="10052050" h="7760334">
                <a:moveTo>
                  <a:pt x="10051694" y="7759712"/>
                </a:moveTo>
                <a:lnTo>
                  <a:pt x="10051694" y="0"/>
                </a:lnTo>
                <a:lnTo>
                  <a:pt x="0" y="0"/>
                </a:lnTo>
                <a:lnTo>
                  <a:pt x="0" y="7759712"/>
                </a:lnTo>
                <a:lnTo>
                  <a:pt x="10051694" y="7759712"/>
                </a:lnTo>
                <a:close/>
              </a:path>
            </a:pathLst>
          </a:custGeom>
          <a:solidFill>
            <a:srgbClr val="53AF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380" y="6350"/>
            <a:ext cx="10052050" cy="7760334"/>
          </a:xfrm>
          <a:custGeom>
            <a:avLst/>
            <a:gdLst/>
            <a:ahLst/>
            <a:cxnLst/>
            <a:rect l="l" t="t" r="r" b="b"/>
            <a:pathLst>
              <a:path w="10052050" h="7760334">
                <a:moveTo>
                  <a:pt x="0" y="7759712"/>
                </a:moveTo>
                <a:lnTo>
                  <a:pt x="10051694" y="7759712"/>
                </a:lnTo>
                <a:lnTo>
                  <a:pt x="10051694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463550" y="463550"/>
            <a:ext cx="9138285" cy="6845934"/>
          </a:xfrm>
          <a:custGeom>
            <a:avLst/>
            <a:gdLst/>
            <a:ahLst/>
            <a:cxnLst/>
            <a:rect l="l" t="t" r="r" b="b"/>
            <a:pathLst>
              <a:path w="9138285" h="6845934">
                <a:moveTo>
                  <a:pt x="9137662" y="6845312"/>
                </a:moveTo>
                <a:lnTo>
                  <a:pt x="9137662" y="0"/>
                </a:lnTo>
                <a:lnTo>
                  <a:pt x="0" y="0"/>
                </a:lnTo>
                <a:lnTo>
                  <a:pt x="0" y="6845312"/>
                </a:lnTo>
                <a:lnTo>
                  <a:pt x="9137662" y="68453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1855854" y="2437133"/>
            <a:ext cx="2734945" cy="1273810"/>
          </a:xfrm>
          <a:prstGeom prst="rect">
            <a:avLst/>
          </a:prstGeom>
        </p:spPr>
        <p:txBody>
          <a:bodyPr wrap="square" lIns="0" tIns="393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10"/>
              </a:spcBef>
            </a:pPr>
            <a:r>
              <a:rPr dirty="0" sz="2100" b="1">
                <a:latin typeface="Arial"/>
                <a:cs typeface="Arial"/>
              </a:rPr>
              <a:t>Robert</a:t>
            </a:r>
            <a:r>
              <a:rPr dirty="0" sz="2100" spc="-180" b="1">
                <a:latin typeface="Arial"/>
                <a:cs typeface="Arial"/>
              </a:rPr>
              <a:t> </a:t>
            </a:r>
            <a:r>
              <a:rPr dirty="0" sz="2100" spc="-10" b="1">
                <a:latin typeface="Arial"/>
                <a:cs typeface="Arial"/>
              </a:rPr>
              <a:t>Mallet</a:t>
            </a:r>
            <a:endParaRPr sz="2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80"/>
              </a:spcBef>
            </a:pPr>
            <a:r>
              <a:rPr dirty="0" sz="1800">
                <a:latin typeface="Arial"/>
                <a:cs typeface="Arial"/>
              </a:rPr>
              <a:t>1810-</a:t>
            </a:r>
            <a:r>
              <a:rPr dirty="0" sz="1800" spc="-20">
                <a:latin typeface="Arial"/>
                <a:cs typeface="Arial"/>
              </a:rPr>
              <a:t>1881</a:t>
            </a:r>
            <a:endParaRPr sz="1800">
              <a:latin typeface="Arial"/>
              <a:cs typeface="Arial"/>
            </a:endParaRPr>
          </a:p>
          <a:p>
            <a:pPr algn="ctr" marL="12700" marR="5080">
              <a:lnSpc>
                <a:spcPts val="2400"/>
              </a:lnSpc>
              <a:spcBef>
                <a:spcPts val="60"/>
              </a:spcBef>
            </a:pPr>
            <a:r>
              <a:rPr dirty="0" sz="1600">
                <a:latin typeface="Arial"/>
                <a:cs typeface="Arial"/>
              </a:rPr>
              <a:t>An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Irishman;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often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considered </a:t>
            </a:r>
            <a:r>
              <a:rPr dirty="0" sz="1600">
                <a:latin typeface="Arial"/>
                <a:cs typeface="Arial"/>
              </a:rPr>
              <a:t>the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father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of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seismology.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603250" y="2492387"/>
            <a:ext cx="5828030" cy="4389120"/>
            <a:chOff x="603250" y="2492387"/>
            <a:chExt cx="5828030" cy="4389120"/>
          </a:xfrm>
        </p:grpSpPr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3250" y="2505087"/>
              <a:ext cx="1179118" cy="166168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96002" y="2492387"/>
              <a:ext cx="1534883" cy="169451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5761" y="5290172"/>
              <a:ext cx="2990748" cy="1591157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84852" y="573726"/>
            <a:ext cx="8632825" cy="1618615"/>
          </a:xfrm>
          <a:prstGeom prst="rect"/>
        </p:spPr>
        <p:txBody>
          <a:bodyPr wrap="square" lIns="0" tIns="170180" rIns="0" bIns="0" rtlCol="0" vert="horz">
            <a:spAutoFit/>
          </a:bodyPr>
          <a:lstStyle/>
          <a:p>
            <a:pPr algn="ctr" marL="227329">
              <a:lnSpc>
                <a:spcPct val="100000"/>
              </a:lnSpc>
              <a:spcBef>
                <a:spcPts val="1340"/>
              </a:spcBef>
            </a:pPr>
            <a:r>
              <a:rPr dirty="0" spc="-10" b="1">
                <a:solidFill>
                  <a:srgbClr val="231F20"/>
                </a:solidFill>
                <a:latin typeface="Lucida Sans"/>
                <a:cs typeface="Lucida Sans"/>
              </a:rPr>
              <a:t>Seismology</a:t>
            </a:r>
          </a:p>
          <a:p>
            <a:pPr algn="ctr" marL="12065" marR="5080">
              <a:lnSpc>
                <a:spcPct val="111100"/>
              </a:lnSpc>
              <a:spcBef>
                <a:spcPts val="500"/>
              </a:spcBef>
            </a:pP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1750,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England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was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rocked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55">
                <a:latin typeface="Arial"/>
                <a:cs typeface="Arial"/>
              </a:rPr>
              <a:t>by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a </a:t>
            </a:r>
            <a:r>
              <a:rPr dirty="0" sz="1800" spc="-40">
                <a:latin typeface="Arial"/>
                <a:cs typeface="Arial"/>
              </a:rPr>
              <a:t>series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5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strong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eqarthquakes.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This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was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followed </a:t>
            </a:r>
            <a:r>
              <a:rPr dirty="0" sz="1800" spc="55">
                <a:latin typeface="Arial"/>
                <a:cs typeface="Arial"/>
              </a:rPr>
              <a:t>by</a:t>
            </a:r>
            <a:r>
              <a:rPr dirty="0" sz="1800">
                <a:latin typeface="Arial"/>
                <a:cs typeface="Arial"/>
              </a:rPr>
              <a:t> tsunami that killed around 70,000 people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 Lisbon, Portugal. </a:t>
            </a:r>
            <a:r>
              <a:rPr dirty="0" sz="1800" spc="-20">
                <a:latin typeface="Arial"/>
                <a:cs typeface="Arial"/>
              </a:rPr>
              <a:t>This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prompted </a:t>
            </a:r>
            <a:r>
              <a:rPr dirty="0" sz="1800">
                <a:latin typeface="Arial"/>
                <a:cs typeface="Arial"/>
              </a:rPr>
              <a:t>studying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earthquakes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more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60">
                <a:latin typeface="Arial"/>
                <a:cs typeface="Arial"/>
              </a:rPr>
              <a:t>depth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&amp;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marked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modern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era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seismology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616712" y="2437133"/>
            <a:ext cx="2814320" cy="1578610"/>
          </a:xfrm>
          <a:prstGeom prst="rect">
            <a:avLst/>
          </a:prstGeom>
        </p:spPr>
        <p:txBody>
          <a:bodyPr wrap="square" lIns="0" tIns="39370" rIns="0" bIns="0" rtlCol="0" vert="horz">
            <a:spAutoFit/>
          </a:bodyPr>
          <a:lstStyle/>
          <a:p>
            <a:pPr algn="ctr" marL="41275">
              <a:lnSpc>
                <a:spcPct val="100000"/>
              </a:lnSpc>
              <a:spcBef>
                <a:spcPts val="310"/>
              </a:spcBef>
            </a:pPr>
            <a:r>
              <a:rPr dirty="0" sz="2100" spc="-20" b="1">
                <a:latin typeface="Arial"/>
                <a:cs typeface="Arial"/>
              </a:rPr>
              <a:t>Charles</a:t>
            </a:r>
            <a:r>
              <a:rPr dirty="0" sz="2100" spc="-120" b="1">
                <a:latin typeface="Arial"/>
                <a:cs typeface="Arial"/>
              </a:rPr>
              <a:t> </a:t>
            </a:r>
            <a:r>
              <a:rPr dirty="0" sz="2100" spc="-10" b="1">
                <a:latin typeface="Arial"/>
                <a:cs typeface="Arial"/>
              </a:rPr>
              <a:t>Richter</a:t>
            </a:r>
            <a:endParaRPr sz="2100">
              <a:latin typeface="Arial"/>
              <a:cs typeface="Arial"/>
            </a:endParaRPr>
          </a:p>
          <a:p>
            <a:pPr algn="ctr" marL="41275">
              <a:lnSpc>
                <a:spcPct val="100000"/>
              </a:lnSpc>
              <a:spcBef>
                <a:spcPts val="180"/>
              </a:spcBef>
            </a:pPr>
            <a:r>
              <a:rPr dirty="0" sz="1800">
                <a:latin typeface="Arial"/>
                <a:cs typeface="Arial"/>
              </a:rPr>
              <a:t>1900-</a:t>
            </a:r>
            <a:r>
              <a:rPr dirty="0" sz="1800" spc="-20">
                <a:latin typeface="Arial"/>
                <a:cs typeface="Arial"/>
              </a:rPr>
              <a:t>1985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ts val="2400"/>
              </a:lnSpc>
              <a:spcBef>
                <a:spcPts val="60"/>
              </a:spcBef>
            </a:pPr>
            <a:r>
              <a:rPr dirty="0" sz="1600" spc="-10">
                <a:latin typeface="Arial"/>
                <a:cs typeface="Arial"/>
              </a:rPr>
              <a:t>Created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the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Richter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magnitude </a:t>
            </a:r>
            <a:r>
              <a:rPr dirty="0" sz="1600" spc="-25">
                <a:latin typeface="Arial"/>
                <a:cs typeface="Arial"/>
              </a:rPr>
              <a:t>scale,</a:t>
            </a:r>
            <a:r>
              <a:rPr dirty="0" sz="1600" spc="-75">
                <a:latin typeface="Arial"/>
                <a:cs typeface="Arial"/>
              </a:rPr>
              <a:t> </a:t>
            </a:r>
            <a:r>
              <a:rPr dirty="0" sz="1600" spc="55">
                <a:latin typeface="Arial"/>
                <a:cs typeface="Arial"/>
              </a:rPr>
              <a:t>which</a:t>
            </a:r>
            <a:r>
              <a:rPr dirty="0" sz="1600" spc="-7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was</a:t>
            </a:r>
            <a:r>
              <a:rPr dirty="0" sz="1600" spc="-7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used</a:t>
            </a:r>
            <a:r>
              <a:rPr dirty="0" sz="1600" spc="-7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until </a:t>
            </a:r>
            <a:r>
              <a:rPr dirty="0" sz="1600">
                <a:latin typeface="Arial"/>
                <a:cs typeface="Arial"/>
              </a:rPr>
              <a:t>1979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to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measure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earthquakes.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913144" y="4564044"/>
            <a:ext cx="260413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b="1">
                <a:solidFill>
                  <a:srgbClr val="231F20"/>
                </a:solidFill>
                <a:latin typeface="Lucida Sans"/>
                <a:cs typeface="Lucida Sans"/>
              </a:rPr>
              <a:t>World</a:t>
            </a:r>
            <a:r>
              <a:rPr dirty="0" sz="3000" spc="-425" b="1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dirty="0" sz="3000" spc="-10" b="1">
                <a:solidFill>
                  <a:srgbClr val="231F20"/>
                </a:solidFill>
                <a:latin typeface="Lucida Sans"/>
                <a:cs typeface="Lucida Sans"/>
              </a:rPr>
              <a:t>Record</a:t>
            </a:r>
            <a:endParaRPr sz="3000">
              <a:latin typeface="Lucida Sans"/>
              <a:cs typeface="Lucida Sans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375552" y="5367039"/>
            <a:ext cx="5485765" cy="2298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9539" marR="466725" indent="-117475">
              <a:lnSpc>
                <a:spcPct val="1111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strongest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earthquake</a:t>
            </a:r>
            <a:r>
              <a:rPr dirty="0" sz="1800" spc="-20">
                <a:latin typeface="Arial"/>
                <a:cs typeface="Arial"/>
              </a:rPr>
              <a:t> ever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recorded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occured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Valdivia,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Chile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1960.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It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had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magnitude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of</a:t>
            </a:r>
            <a:endParaRPr sz="1800">
              <a:latin typeface="Arial"/>
              <a:cs typeface="Arial"/>
            </a:endParaRPr>
          </a:p>
          <a:p>
            <a:pPr marL="255270" marR="640080" indent="-69850">
              <a:lnSpc>
                <a:spcPct val="111100"/>
              </a:lnSpc>
            </a:pPr>
            <a:r>
              <a:rPr dirty="0" sz="1800" spc="-10">
                <a:latin typeface="Arial"/>
                <a:cs typeface="Arial"/>
              </a:rPr>
              <a:t>9.6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lasted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minutes.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resulting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tsunamis </a:t>
            </a:r>
            <a:r>
              <a:rPr dirty="0" sz="1800">
                <a:latin typeface="Arial"/>
                <a:cs typeface="Arial"/>
              </a:rPr>
              <a:t>affected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Hawaii,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Japan,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Philippines,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New</a:t>
            </a:r>
            <a:endParaRPr sz="1800">
              <a:latin typeface="Arial"/>
              <a:cs typeface="Arial"/>
            </a:endParaRPr>
          </a:p>
          <a:p>
            <a:pPr marL="1498600">
              <a:lnSpc>
                <a:spcPct val="100000"/>
              </a:lnSpc>
              <a:spcBef>
                <a:spcPts val="240"/>
              </a:spcBef>
            </a:pPr>
            <a:r>
              <a:rPr dirty="0" sz="1800">
                <a:latin typeface="Arial"/>
                <a:cs typeface="Arial"/>
              </a:rPr>
              <a:t>Zealand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&amp;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Australia.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endParaRPr sz="1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2400" spc="-25">
                <a:solidFill>
                  <a:srgbClr val="231F20"/>
                </a:solidFill>
                <a:latin typeface="Edwardian Script ITC"/>
                <a:cs typeface="Edwardian Script ITC"/>
              </a:rPr>
              <a:t>59</a:t>
            </a:r>
            <a:endParaRPr sz="2400">
              <a:latin typeface="Edwardian Script ITC"/>
              <a:cs typeface="Edwardian Script IT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350" y="6350"/>
            <a:ext cx="10052685" cy="7760334"/>
          </a:xfrm>
          <a:custGeom>
            <a:avLst/>
            <a:gdLst/>
            <a:ahLst/>
            <a:cxnLst/>
            <a:rect l="l" t="t" r="r" b="b"/>
            <a:pathLst>
              <a:path w="10052685" h="7760334">
                <a:moveTo>
                  <a:pt x="10052075" y="0"/>
                </a:moveTo>
                <a:lnTo>
                  <a:pt x="0" y="0"/>
                </a:lnTo>
                <a:lnTo>
                  <a:pt x="0" y="7759712"/>
                </a:lnTo>
                <a:lnTo>
                  <a:pt x="10052075" y="7759712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193041" y="7274169"/>
            <a:ext cx="3181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5">
                <a:solidFill>
                  <a:srgbClr val="231F20"/>
                </a:solidFill>
                <a:latin typeface="Edwardian Script ITC"/>
                <a:cs typeface="Edwardian Script ITC"/>
              </a:rPr>
              <a:t>50</a:t>
            </a:r>
            <a:endParaRPr sz="2400">
              <a:latin typeface="Edwardian Script ITC"/>
              <a:cs typeface="Edwardian Script ITC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463550" y="463550"/>
            <a:ext cx="9138285" cy="6845934"/>
          </a:xfrm>
          <a:custGeom>
            <a:avLst/>
            <a:gdLst/>
            <a:ahLst/>
            <a:cxnLst/>
            <a:rect l="l" t="t" r="r" b="b"/>
            <a:pathLst>
              <a:path w="9138285" h="6845934">
                <a:moveTo>
                  <a:pt x="9137662" y="6845312"/>
                </a:moveTo>
                <a:lnTo>
                  <a:pt x="9137662" y="0"/>
                </a:lnTo>
                <a:lnTo>
                  <a:pt x="0" y="0"/>
                </a:lnTo>
                <a:lnTo>
                  <a:pt x="0" y="6845312"/>
                </a:lnTo>
                <a:lnTo>
                  <a:pt x="9137662" y="68453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SUPPLIES</a:t>
            </a:r>
            <a:r>
              <a:rPr dirty="0" spc="-90"/>
              <a:t> </a:t>
            </a:r>
            <a:r>
              <a:rPr dirty="0"/>
              <a:t>AND</a:t>
            </a:r>
            <a:r>
              <a:rPr dirty="0" spc="-85"/>
              <a:t> </a:t>
            </a:r>
            <a:r>
              <a:rPr dirty="0" spc="-10"/>
              <a:t>PREPARATION</a:t>
            </a:r>
          </a:p>
        </p:txBody>
      </p:sp>
      <p:grpSp>
        <p:nvGrpSpPr>
          <p:cNvPr id="6" name="object 6" descr=""/>
          <p:cNvGrpSpPr/>
          <p:nvPr/>
        </p:nvGrpSpPr>
        <p:grpSpPr>
          <a:xfrm>
            <a:off x="982980" y="1745488"/>
            <a:ext cx="4298315" cy="3225800"/>
            <a:chOff x="982980" y="1745488"/>
            <a:chExt cx="4298315" cy="3225800"/>
          </a:xfrm>
        </p:grpSpPr>
        <p:sp>
          <p:nvSpPr>
            <p:cNvPr id="7" name="object 7" descr=""/>
            <p:cNvSpPr/>
            <p:nvPr/>
          </p:nvSpPr>
          <p:spPr>
            <a:xfrm>
              <a:off x="989330" y="2097938"/>
              <a:ext cx="4285615" cy="2867025"/>
            </a:xfrm>
            <a:custGeom>
              <a:avLst/>
              <a:gdLst/>
              <a:ahLst/>
              <a:cxnLst/>
              <a:rect l="l" t="t" r="r" b="b"/>
              <a:pathLst>
                <a:path w="4285615" h="2867025">
                  <a:moveTo>
                    <a:pt x="0" y="0"/>
                  </a:moveTo>
                  <a:lnTo>
                    <a:pt x="0" y="2866809"/>
                  </a:lnTo>
                  <a:lnTo>
                    <a:pt x="4284992" y="2866809"/>
                  </a:lnTo>
                  <a:lnTo>
                    <a:pt x="4284992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396225" y="1745488"/>
              <a:ext cx="3471545" cy="692785"/>
            </a:xfrm>
            <a:custGeom>
              <a:avLst/>
              <a:gdLst/>
              <a:ahLst/>
              <a:cxnLst/>
              <a:rect l="l" t="t" r="r" b="b"/>
              <a:pathLst>
                <a:path w="3471545" h="692785">
                  <a:moveTo>
                    <a:pt x="3471202" y="346100"/>
                  </a:moveTo>
                  <a:lnTo>
                    <a:pt x="3468042" y="299136"/>
                  </a:lnTo>
                  <a:lnTo>
                    <a:pt x="3458839" y="254092"/>
                  </a:lnTo>
                  <a:lnTo>
                    <a:pt x="3444004" y="211381"/>
                  </a:lnTo>
                  <a:lnTo>
                    <a:pt x="3423949" y="171416"/>
                  </a:lnTo>
                  <a:lnTo>
                    <a:pt x="3399088" y="134608"/>
                  </a:lnTo>
                  <a:lnTo>
                    <a:pt x="3369832" y="101369"/>
                  </a:lnTo>
                  <a:lnTo>
                    <a:pt x="3336594" y="72113"/>
                  </a:lnTo>
                  <a:lnTo>
                    <a:pt x="3299785" y="47252"/>
                  </a:lnTo>
                  <a:lnTo>
                    <a:pt x="3259820" y="27198"/>
                  </a:lnTo>
                  <a:lnTo>
                    <a:pt x="3217109" y="12362"/>
                  </a:lnTo>
                  <a:lnTo>
                    <a:pt x="3172065" y="3159"/>
                  </a:lnTo>
                  <a:lnTo>
                    <a:pt x="3125101" y="0"/>
                  </a:lnTo>
                  <a:lnTo>
                    <a:pt x="346087" y="0"/>
                  </a:lnTo>
                  <a:lnTo>
                    <a:pt x="299123" y="3159"/>
                  </a:lnTo>
                  <a:lnTo>
                    <a:pt x="254080" y="12362"/>
                  </a:lnTo>
                  <a:lnTo>
                    <a:pt x="211371" y="27198"/>
                  </a:lnTo>
                  <a:lnTo>
                    <a:pt x="171406" y="47252"/>
                  </a:lnTo>
                  <a:lnTo>
                    <a:pt x="134600" y="72113"/>
                  </a:lnTo>
                  <a:lnTo>
                    <a:pt x="101363" y="101369"/>
                  </a:lnTo>
                  <a:lnTo>
                    <a:pt x="72109" y="134608"/>
                  </a:lnTo>
                  <a:lnTo>
                    <a:pt x="47249" y="171416"/>
                  </a:lnTo>
                  <a:lnTo>
                    <a:pt x="27196" y="211381"/>
                  </a:lnTo>
                  <a:lnTo>
                    <a:pt x="12361" y="254092"/>
                  </a:lnTo>
                  <a:lnTo>
                    <a:pt x="3159" y="299136"/>
                  </a:lnTo>
                  <a:lnTo>
                    <a:pt x="0" y="346100"/>
                  </a:lnTo>
                  <a:lnTo>
                    <a:pt x="3159" y="393064"/>
                  </a:lnTo>
                  <a:lnTo>
                    <a:pt x="12361" y="438108"/>
                  </a:lnTo>
                  <a:lnTo>
                    <a:pt x="27196" y="480819"/>
                  </a:lnTo>
                  <a:lnTo>
                    <a:pt x="47249" y="520784"/>
                  </a:lnTo>
                  <a:lnTo>
                    <a:pt x="72109" y="557592"/>
                  </a:lnTo>
                  <a:lnTo>
                    <a:pt x="101363" y="590830"/>
                  </a:lnTo>
                  <a:lnTo>
                    <a:pt x="134600" y="620086"/>
                  </a:lnTo>
                  <a:lnTo>
                    <a:pt x="171406" y="644948"/>
                  </a:lnTo>
                  <a:lnTo>
                    <a:pt x="211371" y="665002"/>
                  </a:lnTo>
                  <a:lnTo>
                    <a:pt x="254080" y="679837"/>
                  </a:lnTo>
                  <a:lnTo>
                    <a:pt x="299123" y="689041"/>
                  </a:lnTo>
                  <a:lnTo>
                    <a:pt x="346087" y="692200"/>
                  </a:lnTo>
                  <a:lnTo>
                    <a:pt x="3125101" y="692200"/>
                  </a:lnTo>
                  <a:lnTo>
                    <a:pt x="3172065" y="689041"/>
                  </a:lnTo>
                  <a:lnTo>
                    <a:pt x="3217109" y="679837"/>
                  </a:lnTo>
                  <a:lnTo>
                    <a:pt x="3259820" y="665002"/>
                  </a:lnTo>
                  <a:lnTo>
                    <a:pt x="3299785" y="644948"/>
                  </a:lnTo>
                  <a:lnTo>
                    <a:pt x="3336594" y="620086"/>
                  </a:lnTo>
                  <a:lnTo>
                    <a:pt x="3369832" y="590830"/>
                  </a:lnTo>
                  <a:lnTo>
                    <a:pt x="3399088" y="557592"/>
                  </a:lnTo>
                  <a:lnTo>
                    <a:pt x="3423949" y="520784"/>
                  </a:lnTo>
                  <a:lnTo>
                    <a:pt x="3444004" y="480819"/>
                  </a:lnTo>
                  <a:lnTo>
                    <a:pt x="3458839" y="438108"/>
                  </a:lnTo>
                  <a:lnTo>
                    <a:pt x="3468042" y="393064"/>
                  </a:lnTo>
                  <a:lnTo>
                    <a:pt x="3471202" y="346100"/>
                  </a:lnTo>
                  <a:close/>
                </a:path>
              </a:pathLst>
            </a:custGeom>
            <a:solidFill>
              <a:srgbClr val="FBB04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1847980" y="1818516"/>
            <a:ext cx="25679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Arial"/>
                <a:cs typeface="Arial"/>
              </a:rPr>
              <a:t>Sandpaper</a:t>
            </a:r>
            <a:r>
              <a:rPr dirty="0" sz="2400" spc="-8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Plates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059969" y="2464897"/>
            <a:ext cx="18072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70" b="1" i="1">
                <a:latin typeface="Arial"/>
                <a:cs typeface="Arial"/>
              </a:rPr>
              <a:t>Activity</a:t>
            </a:r>
            <a:r>
              <a:rPr dirty="0" sz="1800" spc="-110" b="1" i="1">
                <a:latin typeface="Arial"/>
                <a:cs typeface="Arial"/>
              </a:rPr>
              <a:t> </a:t>
            </a:r>
            <a:r>
              <a:rPr dirty="0" sz="1800" spc="-45" b="1" i="1">
                <a:latin typeface="Arial"/>
                <a:cs typeface="Arial"/>
              </a:rPr>
              <a:t>Supplies: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348704" y="2765074"/>
            <a:ext cx="793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latin typeface="Arial Rounded MT"/>
                <a:cs typeface="Arial Rounded MT"/>
              </a:rPr>
              <a:t>•</a:t>
            </a:r>
            <a:endParaRPr sz="1200">
              <a:latin typeface="Arial Rounded MT"/>
              <a:cs typeface="Arial Rounded MT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5715012" y="3658260"/>
            <a:ext cx="3648710" cy="2567305"/>
            <a:chOff x="5715012" y="3658260"/>
            <a:chExt cx="3648710" cy="2567305"/>
          </a:xfrm>
        </p:grpSpPr>
        <p:sp>
          <p:nvSpPr>
            <p:cNvPr id="13" name="object 13" descr=""/>
            <p:cNvSpPr/>
            <p:nvPr/>
          </p:nvSpPr>
          <p:spPr>
            <a:xfrm>
              <a:off x="5721362" y="3919207"/>
              <a:ext cx="3636010" cy="2299970"/>
            </a:xfrm>
            <a:custGeom>
              <a:avLst/>
              <a:gdLst/>
              <a:ahLst/>
              <a:cxnLst/>
              <a:rect l="l" t="t" r="r" b="b"/>
              <a:pathLst>
                <a:path w="3636009" h="2299970">
                  <a:moveTo>
                    <a:pt x="0" y="0"/>
                  </a:moveTo>
                  <a:lnTo>
                    <a:pt x="0" y="2299881"/>
                  </a:lnTo>
                  <a:lnTo>
                    <a:pt x="3635768" y="2299881"/>
                  </a:lnTo>
                  <a:lnTo>
                    <a:pt x="3635768" y="0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6065824" y="3658260"/>
              <a:ext cx="2947035" cy="509270"/>
            </a:xfrm>
            <a:custGeom>
              <a:avLst/>
              <a:gdLst/>
              <a:ahLst/>
              <a:cxnLst/>
              <a:rect l="l" t="t" r="r" b="b"/>
              <a:pathLst>
                <a:path w="2947034" h="509270">
                  <a:moveTo>
                    <a:pt x="2946831" y="254596"/>
                  </a:moveTo>
                  <a:lnTo>
                    <a:pt x="2942730" y="208834"/>
                  </a:lnTo>
                  <a:lnTo>
                    <a:pt x="2930904" y="165763"/>
                  </a:lnTo>
                  <a:lnTo>
                    <a:pt x="2912072" y="126100"/>
                  </a:lnTo>
                  <a:lnTo>
                    <a:pt x="2886955" y="90566"/>
                  </a:lnTo>
                  <a:lnTo>
                    <a:pt x="2856270" y="59880"/>
                  </a:lnTo>
                  <a:lnTo>
                    <a:pt x="2820736" y="34761"/>
                  </a:lnTo>
                  <a:lnTo>
                    <a:pt x="2781073" y="15929"/>
                  </a:lnTo>
                  <a:lnTo>
                    <a:pt x="2738000" y="4102"/>
                  </a:lnTo>
                  <a:lnTo>
                    <a:pt x="2692234" y="0"/>
                  </a:lnTo>
                  <a:lnTo>
                    <a:pt x="254596" y="0"/>
                  </a:lnTo>
                  <a:lnTo>
                    <a:pt x="208831" y="4102"/>
                  </a:lnTo>
                  <a:lnTo>
                    <a:pt x="165758" y="15929"/>
                  </a:lnTo>
                  <a:lnTo>
                    <a:pt x="126095" y="34761"/>
                  </a:lnTo>
                  <a:lnTo>
                    <a:pt x="90561" y="59880"/>
                  </a:lnTo>
                  <a:lnTo>
                    <a:pt x="59876" y="90566"/>
                  </a:lnTo>
                  <a:lnTo>
                    <a:pt x="34758" y="126100"/>
                  </a:lnTo>
                  <a:lnTo>
                    <a:pt x="15927" y="165763"/>
                  </a:lnTo>
                  <a:lnTo>
                    <a:pt x="4101" y="208834"/>
                  </a:lnTo>
                  <a:lnTo>
                    <a:pt x="0" y="254596"/>
                  </a:lnTo>
                  <a:lnTo>
                    <a:pt x="4101" y="300362"/>
                  </a:lnTo>
                  <a:lnTo>
                    <a:pt x="15927" y="343435"/>
                  </a:lnTo>
                  <a:lnTo>
                    <a:pt x="34758" y="383098"/>
                  </a:lnTo>
                  <a:lnTo>
                    <a:pt x="59876" y="418632"/>
                  </a:lnTo>
                  <a:lnTo>
                    <a:pt x="90561" y="449317"/>
                  </a:lnTo>
                  <a:lnTo>
                    <a:pt x="126095" y="474434"/>
                  </a:lnTo>
                  <a:lnTo>
                    <a:pt x="165758" y="493266"/>
                  </a:lnTo>
                  <a:lnTo>
                    <a:pt x="208831" y="505092"/>
                  </a:lnTo>
                  <a:lnTo>
                    <a:pt x="254596" y="509193"/>
                  </a:lnTo>
                  <a:lnTo>
                    <a:pt x="2692234" y="509193"/>
                  </a:lnTo>
                  <a:lnTo>
                    <a:pt x="2738000" y="505092"/>
                  </a:lnTo>
                  <a:lnTo>
                    <a:pt x="2781073" y="493266"/>
                  </a:lnTo>
                  <a:lnTo>
                    <a:pt x="2820736" y="474434"/>
                  </a:lnTo>
                  <a:lnTo>
                    <a:pt x="2856270" y="449317"/>
                  </a:lnTo>
                  <a:lnTo>
                    <a:pt x="2886955" y="418632"/>
                  </a:lnTo>
                  <a:lnTo>
                    <a:pt x="2912072" y="383098"/>
                  </a:lnTo>
                  <a:lnTo>
                    <a:pt x="2930904" y="343435"/>
                  </a:lnTo>
                  <a:lnTo>
                    <a:pt x="2942730" y="300362"/>
                  </a:lnTo>
                  <a:lnTo>
                    <a:pt x="2946831" y="254596"/>
                  </a:lnTo>
                  <a:close/>
                </a:path>
              </a:pathLst>
            </a:custGeom>
            <a:solidFill>
              <a:srgbClr val="FBB04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6027477" y="3505607"/>
            <a:ext cx="2488565" cy="1452245"/>
          </a:xfrm>
          <a:prstGeom prst="rect">
            <a:avLst/>
          </a:prstGeom>
        </p:spPr>
        <p:txBody>
          <a:bodyPr wrap="square" lIns="0" tIns="196850" rIns="0" bIns="0" rtlCol="0" vert="horz">
            <a:spAutoFit/>
          </a:bodyPr>
          <a:lstStyle/>
          <a:p>
            <a:pPr marL="548005">
              <a:lnSpc>
                <a:spcPct val="100000"/>
              </a:lnSpc>
              <a:spcBef>
                <a:spcPts val="1550"/>
              </a:spcBef>
            </a:pPr>
            <a:r>
              <a:rPr dirty="0" sz="2400" spc="-10" b="1">
                <a:latin typeface="Arial"/>
                <a:cs typeface="Arial"/>
              </a:rPr>
              <a:t>Seismograph</a:t>
            </a:r>
            <a:endParaRPr sz="2400">
              <a:latin typeface="Arial"/>
              <a:cs typeface="Arial"/>
            </a:endParaRPr>
          </a:p>
          <a:p>
            <a:pPr marL="542290">
              <a:lnSpc>
                <a:spcPct val="100000"/>
              </a:lnSpc>
              <a:spcBef>
                <a:spcPts val="1090"/>
              </a:spcBef>
            </a:pPr>
            <a:r>
              <a:rPr dirty="0" sz="1800" spc="-70" b="1" i="1">
                <a:latin typeface="Arial"/>
                <a:cs typeface="Arial"/>
              </a:rPr>
              <a:t>Activity</a:t>
            </a:r>
            <a:r>
              <a:rPr dirty="0" sz="1800" spc="-110" b="1" i="1">
                <a:latin typeface="Arial"/>
                <a:cs typeface="Arial"/>
              </a:rPr>
              <a:t> </a:t>
            </a:r>
            <a:r>
              <a:rPr dirty="0" sz="1800" spc="-10" b="1" i="1">
                <a:latin typeface="Arial"/>
                <a:cs typeface="Arial"/>
              </a:rPr>
              <a:t>Supplies: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730"/>
              </a:spcBef>
              <a:buFont typeface="Arial Rounded MT"/>
              <a:buChar char="•"/>
              <a:tabLst>
                <a:tab pos="240665" algn="l"/>
              </a:tabLst>
            </a:pPr>
            <a:r>
              <a:rPr dirty="0" sz="1600" spc="-20">
                <a:latin typeface="Arial"/>
                <a:cs typeface="Arial"/>
              </a:rPr>
              <a:t>Clear</a:t>
            </a:r>
            <a:r>
              <a:rPr dirty="0" sz="1600" spc="-80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jar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982980" y="5080812"/>
            <a:ext cx="4298315" cy="1990089"/>
            <a:chOff x="982980" y="5080812"/>
            <a:chExt cx="4298315" cy="1990089"/>
          </a:xfrm>
        </p:grpSpPr>
        <p:sp>
          <p:nvSpPr>
            <p:cNvPr id="17" name="object 17" descr=""/>
            <p:cNvSpPr/>
            <p:nvPr/>
          </p:nvSpPr>
          <p:spPr>
            <a:xfrm>
              <a:off x="989330" y="5330875"/>
              <a:ext cx="4285615" cy="1734185"/>
            </a:xfrm>
            <a:custGeom>
              <a:avLst/>
              <a:gdLst/>
              <a:ahLst/>
              <a:cxnLst/>
              <a:rect l="l" t="t" r="r" b="b"/>
              <a:pathLst>
                <a:path w="4285615" h="1734184">
                  <a:moveTo>
                    <a:pt x="0" y="0"/>
                  </a:moveTo>
                  <a:lnTo>
                    <a:pt x="0" y="1733677"/>
                  </a:lnTo>
                  <a:lnTo>
                    <a:pt x="4284992" y="1733677"/>
                  </a:lnTo>
                  <a:lnTo>
                    <a:pt x="4284992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396225" y="5080812"/>
              <a:ext cx="3471545" cy="487680"/>
            </a:xfrm>
            <a:custGeom>
              <a:avLst/>
              <a:gdLst/>
              <a:ahLst/>
              <a:cxnLst/>
              <a:rect l="l" t="t" r="r" b="b"/>
              <a:pathLst>
                <a:path w="3471545" h="487679">
                  <a:moveTo>
                    <a:pt x="3471202" y="243713"/>
                  </a:moveTo>
                  <a:lnTo>
                    <a:pt x="3466251" y="194593"/>
                  </a:lnTo>
                  <a:lnTo>
                    <a:pt x="3452051" y="148845"/>
                  </a:lnTo>
                  <a:lnTo>
                    <a:pt x="3429581" y="107447"/>
                  </a:lnTo>
                  <a:lnTo>
                    <a:pt x="3399823" y="71378"/>
                  </a:lnTo>
                  <a:lnTo>
                    <a:pt x="3363755" y="41620"/>
                  </a:lnTo>
                  <a:lnTo>
                    <a:pt x="3322356" y="19151"/>
                  </a:lnTo>
                  <a:lnTo>
                    <a:pt x="3276608" y="4951"/>
                  </a:lnTo>
                  <a:lnTo>
                    <a:pt x="3227489" y="0"/>
                  </a:lnTo>
                  <a:lnTo>
                    <a:pt x="243712" y="0"/>
                  </a:lnTo>
                  <a:lnTo>
                    <a:pt x="194593" y="4951"/>
                  </a:lnTo>
                  <a:lnTo>
                    <a:pt x="148845" y="19151"/>
                  </a:lnTo>
                  <a:lnTo>
                    <a:pt x="107447" y="41620"/>
                  </a:lnTo>
                  <a:lnTo>
                    <a:pt x="71378" y="71378"/>
                  </a:lnTo>
                  <a:lnTo>
                    <a:pt x="41620" y="107447"/>
                  </a:lnTo>
                  <a:lnTo>
                    <a:pt x="19151" y="148845"/>
                  </a:lnTo>
                  <a:lnTo>
                    <a:pt x="4951" y="194593"/>
                  </a:lnTo>
                  <a:lnTo>
                    <a:pt x="0" y="243713"/>
                  </a:lnTo>
                  <a:lnTo>
                    <a:pt x="4951" y="292828"/>
                  </a:lnTo>
                  <a:lnTo>
                    <a:pt x="19151" y="338575"/>
                  </a:lnTo>
                  <a:lnTo>
                    <a:pt x="41620" y="379973"/>
                  </a:lnTo>
                  <a:lnTo>
                    <a:pt x="71378" y="416042"/>
                  </a:lnTo>
                  <a:lnTo>
                    <a:pt x="107447" y="445802"/>
                  </a:lnTo>
                  <a:lnTo>
                    <a:pt x="148845" y="468273"/>
                  </a:lnTo>
                  <a:lnTo>
                    <a:pt x="194593" y="482474"/>
                  </a:lnTo>
                  <a:lnTo>
                    <a:pt x="243713" y="487426"/>
                  </a:lnTo>
                  <a:lnTo>
                    <a:pt x="3227489" y="487426"/>
                  </a:lnTo>
                  <a:lnTo>
                    <a:pt x="3276608" y="482474"/>
                  </a:lnTo>
                  <a:lnTo>
                    <a:pt x="3322356" y="468273"/>
                  </a:lnTo>
                  <a:lnTo>
                    <a:pt x="3363755" y="445802"/>
                  </a:lnTo>
                  <a:lnTo>
                    <a:pt x="3399823" y="416042"/>
                  </a:lnTo>
                  <a:lnTo>
                    <a:pt x="3429581" y="379973"/>
                  </a:lnTo>
                  <a:lnTo>
                    <a:pt x="3452051" y="338575"/>
                  </a:lnTo>
                  <a:lnTo>
                    <a:pt x="3466251" y="292828"/>
                  </a:lnTo>
                  <a:lnTo>
                    <a:pt x="3471202" y="243713"/>
                  </a:lnTo>
                  <a:close/>
                </a:path>
              </a:pathLst>
            </a:custGeom>
            <a:solidFill>
              <a:srgbClr val="FBB04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1863525" y="5107734"/>
            <a:ext cx="25368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Arial"/>
                <a:cs typeface="Arial"/>
              </a:rPr>
              <a:t>Spaghetti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Energy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228283" y="5724574"/>
            <a:ext cx="18072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70" b="1" i="1">
                <a:latin typeface="Arial"/>
                <a:cs typeface="Arial"/>
              </a:rPr>
              <a:t>Activity</a:t>
            </a:r>
            <a:r>
              <a:rPr dirty="0" sz="1800" spc="-110" b="1" i="1">
                <a:latin typeface="Arial"/>
                <a:cs typeface="Arial"/>
              </a:rPr>
              <a:t> </a:t>
            </a:r>
            <a:r>
              <a:rPr dirty="0" sz="1800" spc="-45" b="1" i="1">
                <a:latin typeface="Arial"/>
                <a:cs typeface="Arial"/>
              </a:rPr>
              <a:t>Supplies: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353290" y="6064172"/>
            <a:ext cx="57721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Font typeface="Arial Rounded MT"/>
              <a:buChar char="•"/>
              <a:tabLst>
                <a:tab pos="240665" algn="l"/>
              </a:tabLst>
            </a:pPr>
            <a:r>
              <a:rPr dirty="0" sz="1600" spc="-20">
                <a:latin typeface="Arial"/>
                <a:cs typeface="Arial"/>
              </a:rPr>
              <a:t>Dirt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5715012" y="1860562"/>
            <a:ext cx="3648710" cy="1618615"/>
            <a:chOff x="5715012" y="1860562"/>
            <a:chExt cx="3648710" cy="1618615"/>
          </a:xfrm>
        </p:grpSpPr>
        <p:sp>
          <p:nvSpPr>
            <p:cNvPr id="23" name="object 23" descr=""/>
            <p:cNvSpPr/>
            <p:nvPr/>
          </p:nvSpPr>
          <p:spPr>
            <a:xfrm>
              <a:off x="5721362" y="2125179"/>
              <a:ext cx="3636010" cy="1347470"/>
            </a:xfrm>
            <a:custGeom>
              <a:avLst/>
              <a:gdLst/>
              <a:ahLst/>
              <a:cxnLst/>
              <a:rect l="l" t="t" r="r" b="b"/>
              <a:pathLst>
                <a:path w="3636009" h="1347470">
                  <a:moveTo>
                    <a:pt x="0" y="0"/>
                  </a:moveTo>
                  <a:lnTo>
                    <a:pt x="0" y="1347419"/>
                  </a:lnTo>
                  <a:lnTo>
                    <a:pt x="3635768" y="1347419"/>
                  </a:lnTo>
                  <a:lnTo>
                    <a:pt x="3635768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6065824" y="1860562"/>
              <a:ext cx="2947035" cy="516890"/>
            </a:xfrm>
            <a:custGeom>
              <a:avLst/>
              <a:gdLst/>
              <a:ahLst/>
              <a:cxnLst/>
              <a:rect l="l" t="t" r="r" b="b"/>
              <a:pathLst>
                <a:path w="2947034" h="516889">
                  <a:moveTo>
                    <a:pt x="2946831" y="258267"/>
                  </a:moveTo>
                  <a:lnTo>
                    <a:pt x="2942670" y="211840"/>
                  </a:lnTo>
                  <a:lnTo>
                    <a:pt x="2930673" y="168145"/>
                  </a:lnTo>
                  <a:lnTo>
                    <a:pt x="2911570" y="127910"/>
                  </a:lnTo>
                  <a:lnTo>
                    <a:pt x="2886089" y="91865"/>
                  </a:lnTo>
                  <a:lnTo>
                    <a:pt x="2854961" y="60738"/>
                  </a:lnTo>
                  <a:lnTo>
                    <a:pt x="2818915" y="35258"/>
                  </a:lnTo>
                  <a:lnTo>
                    <a:pt x="2778681" y="16156"/>
                  </a:lnTo>
                  <a:lnTo>
                    <a:pt x="2734987" y="4160"/>
                  </a:lnTo>
                  <a:lnTo>
                    <a:pt x="2688564" y="0"/>
                  </a:lnTo>
                  <a:lnTo>
                    <a:pt x="258267" y="0"/>
                  </a:lnTo>
                  <a:lnTo>
                    <a:pt x="211844" y="4160"/>
                  </a:lnTo>
                  <a:lnTo>
                    <a:pt x="168150" y="16156"/>
                  </a:lnTo>
                  <a:lnTo>
                    <a:pt x="127916" y="35258"/>
                  </a:lnTo>
                  <a:lnTo>
                    <a:pt x="91870" y="60738"/>
                  </a:lnTo>
                  <a:lnTo>
                    <a:pt x="60742" y="91865"/>
                  </a:lnTo>
                  <a:lnTo>
                    <a:pt x="35261" y="127910"/>
                  </a:lnTo>
                  <a:lnTo>
                    <a:pt x="16158" y="168145"/>
                  </a:lnTo>
                  <a:lnTo>
                    <a:pt x="4161" y="211840"/>
                  </a:lnTo>
                  <a:lnTo>
                    <a:pt x="0" y="258267"/>
                  </a:lnTo>
                  <a:lnTo>
                    <a:pt x="4161" y="304690"/>
                  </a:lnTo>
                  <a:lnTo>
                    <a:pt x="16158" y="348383"/>
                  </a:lnTo>
                  <a:lnTo>
                    <a:pt x="35261" y="388618"/>
                  </a:lnTo>
                  <a:lnTo>
                    <a:pt x="60742" y="424664"/>
                  </a:lnTo>
                  <a:lnTo>
                    <a:pt x="91870" y="455792"/>
                  </a:lnTo>
                  <a:lnTo>
                    <a:pt x="127916" y="481272"/>
                  </a:lnTo>
                  <a:lnTo>
                    <a:pt x="168150" y="500376"/>
                  </a:lnTo>
                  <a:lnTo>
                    <a:pt x="211844" y="512373"/>
                  </a:lnTo>
                  <a:lnTo>
                    <a:pt x="258267" y="516534"/>
                  </a:lnTo>
                  <a:lnTo>
                    <a:pt x="2688564" y="516534"/>
                  </a:lnTo>
                  <a:lnTo>
                    <a:pt x="2734987" y="512373"/>
                  </a:lnTo>
                  <a:lnTo>
                    <a:pt x="2778681" y="500376"/>
                  </a:lnTo>
                  <a:lnTo>
                    <a:pt x="2818915" y="481272"/>
                  </a:lnTo>
                  <a:lnTo>
                    <a:pt x="2854961" y="455792"/>
                  </a:lnTo>
                  <a:lnTo>
                    <a:pt x="2886089" y="424664"/>
                  </a:lnTo>
                  <a:lnTo>
                    <a:pt x="2911570" y="388618"/>
                  </a:lnTo>
                  <a:lnTo>
                    <a:pt x="2930673" y="348383"/>
                  </a:lnTo>
                  <a:lnTo>
                    <a:pt x="2942670" y="304690"/>
                  </a:lnTo>
                  <a:lnTo>
                    <a:pt x="2946831" y="258267"/>
                  </a:lnTo>
                  <a:close/>
                </a:path>
              </a:pathLst>
            </a:custGeom>
            <a:solidFill>
              <a:srgbClr val="FBB04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 descr=""/>
          <p:cNvSpPr txBox="1"/>
          <p:nvPr/>
        </p:nvSpPr>
        <p:spPr>
          <a:xfrm>
            <a:off x="6570853" y="1894030"/>
            <a:ext cx="19373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0" b="1">
                <a:latin typeface="Arial"/>
                <a:cs typeface="Arial"/>
              </a:rPr>
              <a:t>Slinky</a:t>
            </a:r>
            <a:r>
              <a:rPr dirty="0" sz="2400" spc="-160" b="1">
                <a:latin typeface="Arial"/>
                <a:cs typeface="Arial"/>
              </a:rPr>
              <a:t> </a:t>
            </a:r>
            <a:r>
              <a:rPr dirty="0" sz="2400" spc="-20" b="1">
                <a:latin typeface="Arial"/>
                <a:cs typeface="Arial"/>
              </a:rPr>
              <a:t>Waves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6283134" y="2449327"/>
            <a:ext cx="18072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70" b="1" i="1">
                <a:latin typeface="Arial"/>
                <a:cs typeface="Arial"/>
              </a:rPr>
              <a:t>Activity</a:t>
            </a:r>
            <a:r>
              <a:rPr dirty="0" sz="1800" spc="-110" b="1" i="1">
                <a:latin typeface="Arial"/>
                <a:cs typeface="Arial"/>
              </a:rPr>
              <a:t> </a:t>
            </a:r>
            <a:r>
              <a:rPr dirty="0" sz="1800" spc="-45" b="1" i="1">
                <a:latin typeface="Arial"/>
                <a:cs typeface="Arial"/>
              </a:rPr>
              <a:t>Supplies: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6027473" y="2917894"/>
            <a:ext cx="793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latin typeface="Arial Rounded MT"/>
                <a:cs typeface="Arial Rounded MT"/>
              </a:rPr>
              <a:t>•</a:t>
            </a:r>
            <a:endParaRPr sz="1200">
              <a:latin typeface="Arial Rounded MT"/>
              <a:cs typeface="Arial Rounded MT"/>
            </a:endParaRPr>
          </a:p>
        </p:txBody>
      </p:sp>
      <p:grpSp>
        <p:nvGrpSpPr>
          <p:cNvPr id="28" name="object 28" descr=""/>
          <p:cNvGrpSpPr/>
          <p:nvPr/>
        </p:nvGrpSpPr>
        <p:grpSpPr>
          <a:xfrm>
            <a:off x="5806452" y="5751690"/>
            <a:ext cx="3648710" cy="1618615"/>
            <a:chOff x="5806452" y="5751690"/>
            <a:chExt cx="3648710" cy="1618615"/>
          </a:xfrm>
        </p:grpSpPr>
        <p:sp>
          <p:nvSpPr>
            <p:cNvPr id="29" name="object 29" descr=""/>
            <p:cNvSpPr/>
            <p:nvPr/>
          </p:nvSpPr>
          <p:spPr>
            <a:xfrm>
              <a:off x="5812802" y="6016307"/>
              <a:ext cx="3636010" cy="1347470"/>
            </a:xfrm>
            <a:custGeom>
              <a:avLst/>
              <a:gdLst/>
              <a:ahLst/>
              <a:cxnLst/>
              <a:rect l="l" t="t" r="r" b="b"/>
              <a:pathLst>
                <a:path w="3636009" h="1347470">
                  <a:moveTo>
                    <a:pt x="0" y="0"/>
                  </a:moveTo>
                  <a:lnTo>
                    <a:pt x="0" y="1347419"/>
                  </a:lnTo>
                  <a:lnTo>
                    <a:pt x="3635768" y="1347419"/>
                  </a:lnTo>
                  <a:lnTo>
                    <a:pt x="3635768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6157264" y="5751690"/>
              <a:ext cx="2947035" cy="516890"/>
            </a:xfrm>
            <a:custGeom>
              <a:avLst/>
              <a:gdLst/>
              <a:ahLst/>
              <a:cxnLst/>
              <a:rect l="l" t="t" r="r" b="b"/>
              <a:pathLst>
                <a:path w="2947034" h="516889">
                  <a:moveTo>
                    <a:pt x="2946831" y="258267"/>
                  </a:moveTo>
                  <a:lnTo>
                    <a:pt x="2942670" y="211844"/>
                  </a:lnTo>
                  <a:lnTo>
                    <a:pt x="2930673" y="168150"/>
                  </a:lnTo>
                  <a:lnTo>
                    <a:pt x="2911570" y="127916"/>
                  </a:lnTo>
                  <a:lnTo>
                    <a:pt x="2886089" y="91870"/>
                  </a:lnTo>
                  <a:lnTo>
                    <a:pt x="2854961" y="60742"/>
                  </a:lnTo>
                  <a:lnTo>
                    <a:pt x="2818915" y="35261"/>
                  </a:lnTo>
                  <a:lnTo>
                    <a:pt x="2778681" y="16158"/>
                  </a:lnTo>
                  <a:lnTo>
                    <a:pt x="2734987" y="4161"/>
                  </a:lnTo>
                  <a:lnTo>
                    <a:pt x="2688564" y="0"/>
                  </a:lnTo>
                  <a:lnTo>
                    <a:pt x="258267" y="0"/>
                  </a:lnTo>
                  <a:lnTo>
                    <a:pt x="211844" y="4161"/>
                  </a:lnTo>
                  <a:lnTo>
                    <a:pt x="168150" y="16158"/>
                  </a:lnTo>
                  <a:lnTo>
                    <a:pt x="127916" y="35261"/>
                  </a:lnTo>
                  <a:lnTo>
                    <a:pt x="91870" y="60742"/>
                  </a:lnTo>
                  <a:lnTo>
                    <a:pt x="60742" y="91870"/>
                  </a:lnTo>
                  <a:lnTo>
                    <a:pt x="35261" y="127916"/>
                  </a:lnTo>
                  <a:lnTo>
                    <a:pt x="16158" y="168150"/>
                  </a:lnTo>
                  <a:lnTo>
                    <a:pt x="4161" y="211844"/>
                  </a:lnTo>
                  <a:lnTo>
                    <a:pt x="0" y="258267"/>
                  </a:lnTo>
                  <a:lnTo>
                    <a:pt x="4161" y="304690"/>
                  </a:lnTo>
                  <a:lnTo>
                    <a:pt x="16158" y="348383"/>
                  </a:lnTo>
                  <a:lnTo>
                    <a:pt x="35261" y="388618"/>
                  </a:lnTo>
                  <a:lnTo>
                    <a:pt x="60742" y="424664"/>
                  </a:lnTo>
                  <a:lnTo>
                    <a:pt x="91870" y="455792"/>
                  </a:lnTo>
                  <a:lnTo>
                    <a:pt x="127916" y="481272"/>
                  </a:lnTo>
                  <a:lnTo>
                    <a:pt x="168150" y="500376"/>
                  </a:lnTo>
                  <a:lnTo>
                    <a:pt x="211844" y="512373"/>
                  </a:lnTo>
                  <a:lnTo>
                    <a:pt x="258267" y="516534"/>
                  </a:lnTo>
                  <a:lnTo>
                    <a:pt x="2688564" y="516534"/>
                  </a:lnTo>
                  <a:lnTo>
                    <a:pt x="2734987" y="512373"/>
                  </a:lnTo>
                  <a:lnTo>
                    <a:pt x="2778681" y="500376"/>
                  </a:lnTo>
                  <a:lnTo>
                    <a:pt x="2818915" y="481272"/>
                  </a:lnTo>
                  <a:lnTo>
                    <a:pt x="2854961" y="455792"/>
                  </a:lnTo>
                  <a:lnTo>
                    <a:pt x="2886089" y="424664"/>
                  </a:lnTo>
                  <a:lnTo>
                    <a:pt x="2911570" y="388618"/>
                  </a:lnTo>
                  <a:lnTo>
                    <a:pt x="2930673" y="348383"/>
                  </a:lnTo>
                  <a:lnTo>
                    <a:pt x="2942670" y="304690"/>
                  </a:lnTo>
                  <a:lnTo>
                    <a:pt x="2946831" y="258267"/>
                  </a:lnTo>
                  <a:close/>
                </a:path>
              </a:pathLst>
            </a:custGeom>
            <a:solidFill>
              <a:srgbClr val="FBB04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 descr=""/>
          <p:cNvSpPr txBox="1"/>
          <p:nvPr/>
        </p:nvSpPr>
        <p:spPr>
          <a:xfrm>
            <a:off x="5708851" y="5785166"/>
            <a:ext cx="36017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Arial"/>
                <a:cs typeface="Arial"/>
              </a:rPr>
              <a:t>Gingerbread</a:t>
            </a:r>
            <a:r>
              <a:rPr dirty="0" sz="2400" spc="-114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Earthquake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6118918" y="6340449"/>
            <a:ext cx="2063114" cy="726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7970">
              <a:lnSpc>
                <a:spcPct val="100000"/>
              </a:lnSpc>
              <a:spcBef>
                <a:spcPts val="100"/>
              </a:spcBef>
            </a:pPr>
            <a:r>
              <a:rPr dirty="0" sz="1800" spc="-70" b="1" i="1">
                <a:latin typeface="Arial"/>
                <a:cs typeface="Arial"/>
              </a:rPr>
              <a:t>Activity</a:t>
            </a:r>
            <a:r>
              <a:rPr dirty="0" sz="1800" spc="-110" b="1" i="1">
                <a:latin typeface="Arial"/>
                <a:cs typeface="Arial"/>
              </a:rPr>
              <a:t> </a:t>
            </a:r>
            <a:r>
              <a:rPr dirty="0" sz="1800" spc="-45" b="1" i="1">
                <a:latin typeface="Arial"/>
                <a:cs typeface="Arial"/>
              </a:rPr>
              <a:t>Supplies: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435"/>
              </a:spcBef>
              <a:buFont typeface="Arial Rounded MT"/>
              <a:buChar char="•"/>
              <a:tabLst>
                <a:tab pos="240665" algn="l"/>
              </a:tabLst>
            </a:pPr>
            <a:r>
              <a:rPr dirty="0" sz="1600" spc="-10">
                <a:latin typeface="Arial"/>
                <a:cs typeface="Arial"/>
              </a:rPr>
              <a:t>Rocks,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80" y="6350"/>
            <a:ext cx="10052050" cy="7760334"/>
          </a:xfrm>
          <a:custGeom>
            <a:avLst/>
            <a:gdLst/>
            <a:ahLst/>
            <a:cxnLst/>
            <a:rect l="l" t="t" r="r" b="b"/>
            <a:pathLst>
              <a:path w="10052050" h="7760334">
                <a:moveTo>
                  <a:pt x="10051694" y="7759712"/>
                </a:moveTo>
                <a:lnTo>
                  <a:pt x="10051694" y="0"/>
                </a:lnTo>
                <a:lnTo>
                  <a:pt x="0" y="0"/>
                </a:lnTo>
                <a:lnTo>
                  <a:pt x="0" y="7759712"/>
                </a:lnTo>
                <a:lnTo>
                  <a:pt x="10051694" y="7759712"/>
                </a:lnTo>
                <a:close/>
              </a:path>
            </a:pathLst>
          </a:custGeom>
          <a:solidFill>
            <a:srgbClr val="53AF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-12" y="0"/>
            <a:ext cx="10058400" cy="7772400"/>
          </a:xfrm>
          <a:custGeom>
            <a:avLst/>
            <a:gdLst/>
            <a:ahLst/>
            <a:cxnLst/>
            <a:rect l="l" t="t" r="r" b="b"/>
            <a:pathLst>
              <a:path w="10058400" h="7772400">
                <a:moveTo>
                  <a:pt x="10058400" y="0"/>
                </a:moveTo>
                <a:lnTo>
                  <a:pt x="10045700" y="0"/>
                </a:lnTo>
                <a:lnTo>
                  <a:pt x="0" y="12"/>
                </a:lnTo>
                <a:lnTo>
                  <a:pt x="0" y="12700"/>
                </a:lnTo>
                <a:lnTo>
                  <a:pt x="10045700" y="12700"/>
                </a:lnTo>
                <a:lnTo>
                  <a:pt x="10045700" y="7759713"/>
                </a:lnTo>
                <a:lnTo>
                  <a:pt x="381" y="7759713"/>
                </a:lnTo>
                <a:lnTo>
                  <a:pt x="381" y="7772400"/>
                </a:lnTo>
                <a:lnTo>
                  <a:pt x="10045700" y="7772400"/>
                </a:lnTo>
                <a:lnTo>
                  <a:pt x="10058400" y="7772400"/>
                </a:lnTo>
                <a:lnTo>
                  <a:pt x="1005840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9542798" y="7274169"/>
            <a:ext cx="3181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5">
                <a:solidFill>
                  <a:srgbClr val="231F20"/>
                </a:solidFill>
                <a:latin typeface="Edwardian Script ITC"/>
                <a:cs typeface="Edwardian Script ITC"/>
              </a:rPr>
              <a:t>51</a:t>
            </a:r>
            <a:endParaRPr sz="2400">
              <a:latin typeface="Edwardian Script ITC"/>
              <a:cs typeface="Edwardian Script ITC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463550" y="463550"/>
            <a:ext cx="9138285" cy="6845934"/>
            <a:chOff x="463550" y="463550"/>
            <a:chExt cx="9138285" cy="6845934"/>
          </a:xfrm>
        </p:grpSpPr>
        <p:sp>
          <p:nvSpPr>
            <p:cNvPr id="6" name="object 6" descr=""/>
            <p:cNvSpPr/>
            <p:nvPr/>
          </p:nvSpPr>
          <p:spPr>
            <a:xfrm>
              <a:off x="463550" y="463550"/>
              <a:ext cx="9138285" cy="6845934"/>
            </a:xfrm>
            <a:custGeom>
              <a:avLst/>
              <a:gdLst/>
              <a:ahLst/>
              <a:cxnLst/>
              <a:rect l="l" t="t" r="r" b="b"/>
              <a:pathLst>
                <a:path w="9138285" h="6845934">
                  <a:moveTo>
                    <a:pt x="9137662" y="6845312"/>
                  </a:moveTo>
                  <a:lnTo>
                    <a:pt x="9137662" y="0"/>
                  </a:lnTo>
                  <a:lnTo>
                    <a:pt x="0" y="0"/>
                  </a:lnTo>
                  <a:lnTo>
                    <a:pt x="0" y="6845312"/>
                  </a:lnTo>
                  <a:lnTo>
                    <a:pt x="9137662" y="68453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933704" y="2520950"/>
              <a:ext cx="2410460" cy="3037205"/>
            </a:xfrm>
            <a:custGeom>
              <a:avLst/>
              <a:gdLst/>
              <a:ahLst/>
              <a:cxnLst/>
              <a:rect l="l" t="t" r="r" b="b"/>
              <a:pathLst>
                <a:path w="2410459" h="3037204">
                  <a:moveTo>
                    <a:pt x="2410460" y="2751074"/>
                  </a:moveTo>
                  <a:lnTo>
                    <a:pt x="2410460" y="285749"/>
                  </a:lnTo>
                  <a:lnTo>
                    <a:pt x="2406719" y="239401"/>
                  </a:lnTo>
                  <a:lnTo>
                    <a:pt x="2395891" y="195432"/>
                  </a:lnTo>
                  <a:lnTo>
                    <a:pt x="2378564" y="154433"/>
                  </a:lnTo>
                  <a:lnTo>
                    <a:pt x="2355325" y="116991"/>
                  </a:lnTo>
                  <a:lnTo>
                    <a:pt x="2326763" y="83696"/>
                  </a:lnTo>
                  <a:lnTo>
                    <a:pt x="2293468" y="55134"/>
                  </a:lnTo>
                  <a:lnTo>
                    <a:pt x="2256026" y="31895"/>
                  </a:lnTo>
                  <a:lnTo>
                    <a:pt x="2215027" y="14568"/>
                  </a:lnTo>
                  <a:lnTo>
                    <a:pt x="2171058" y="3740"/>
                  </a:lnTo>
                  <a:lnTo>
                    <a:pt x="2124710" y="0"/>
                  </a:lnTo>
                  <a:lnTo>
                    <a:pt x="285750" y="0"/>
                  </a:lnTo>
                  <a:lnTo>
                    <a:pt x="239401" y="3740"/>
                  </a:lnTo>
                  <a:lnTo>
                    <a:pt x="195432" y="14568"/>
                  </a:lnTo>
                  <a:lnTo>
                    <a:pt x="154433" y="31895"/>
                  </a:lnTo>
                  <a:lnTo>
                    <a:pt x="116991" y="55134"/>
                  </a:lnTo>
                  <a:lnTo>
                    <a:pt x="83696" y="83696"/>
                  </a:lnTo>
                  <a:lnTo>
                    <a:pt x="55134" y="116991"/>
                  </a:lnTo>
                  <a:lnTo>
                    <a:pt x="31895" y="154433"/>
                  </a:lnTo>
                  <a:lnTo>
                    <a:pt x="14568" y="195432"/>
                  </a:lnTo>
                  <a:lnTo>
                    <a:pt x="3740" y="239401"/>
                  </a:lnTo>
                  <a:lnTo>
                    <a:pt x="0" y="285750"/>
                  </a:lnTo>
                  <a:lnTo>
                    <a:pt x="0" y="2751074"/>
                  </a:lnTo>
                  <a:lnTo>
                    <a:pt x="3740" y="2797422"/>
                  </a:lnTo>
                  <a:lnTo>
                    <a:pt x="14568" y="2841391"/>
                  </a:lnTo>
                  <a:lnTo>
                    <a:pt x="31895" y="2882390"/>
                  </a:lnTo>
                  <a:lnTo>
                    <a:pt x="55134" y="2919832"/>
                  </a:lnTo>
                  <a:lnTo>
                    <a:pt x="83696" y="2953127"/>
                  </a:lnTo>
                  <a:lnTo>
                    <a:pt x="116991" y="2981689"/>
                  </a:lnTo>
                  <a:lnTo>
                    <a:pt x="154433" y="3004928"/>
                  </a:lnTo>
                  <a:lnTo>
                    <a:pt x="195432" y="3022255"/>
                  </a:lnTo>
                  <a:lnTo>
                    <a:pt x="239401" y="3033083"/>
                  </a:lnTo>
                  <a:lnTo>
                    <a:pt x="285750" y="3036824"/>
                  </a:lnTo>
                  <a:lnTo>
                    <a:pt x="2124710" y="3036824"/>
                  </a:lnTo>
                  <a:lnTo>
                    <a:pt x="2171058" y="3033083"/>
                  </a:lnTo>
                  <a:lnTo>
                    <a:pt x="2215027" y="3022255"/>
                  </a:lnTo>
                  <a:lnTo>
                    <a:pt x="2256026" y="3004928"/>
                  </a:lnTo>
                  <a:lnTo>
                    <a:pt x="2293468" y="2981689"/>
                  </a:lnTo>
                  <a:lnTo>
                    <a:pt x="2326763" y="2953127"/>
                  </a:lnTo>
                  <a:lnTo>
                    <a:pt x="2355325" y="2919832"/>
                  </a:lnTo>
                  <a:lnTo>
                    <a:pt x="2378564" y="2882390"/>
                  </a:lnTo>
                  <a:lnTo>
                    <a:pt x="2395891" y="2841391"/>
                  </a:lnTo>
                  <a:lnTo>
                    <a:pt x="2406719" y="2797422"/>
                  </a:lnTo>
                  <a:lnTo>
                    <a:pt x="2410460" y="2751074"/>
                  </a:lnTo>
                  <a:close/>
                </a:path>
              </a:pathLst>
            </a:custGeom>
            <a:solidFill>
              <a:srgbClr val="FBB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927354" y="2514600"/>
              <a:ext cx="2423160" cy="3049905"/>
            </a:xfrm>
            <a:custGeom>
              <a:avLst/>
              <a:gdLst/>
              <a:ahLst/>
              <a:cxnLst/>
              <a:rect l="l" t="t" r="r" b="b"/>
              <a:pathLst>
                <a:path w="2423159" h="3049904">
                  <a:moveTo>
                    <a:pt x="2423160" y="2757424"/>
                  </a:moveTo>
                  <a:lnTo>
                    <a:pt x="2423160" y="292099"/>
                  </a:lnTo>
                  <a:lnTo>
                    <a:pt x="2419337" y="244718"/>
                  </a:lnTo>
                  <a:lnTo>
                    <a:pt x="2408269" y="199771"/>
                  </a:lnTo>
                  <a:lnTo>
                    <a:pt x="2390557" y="157860"/>
                  </a:lnTo>
                  <a:lnTo>
                    <a:pt x="2366803" y="119587"/>
                  </a:lnTo>
                  <a:lnTo>
                    <a:pt x="2337608" y="85551"/>
                  </a:lnTo>
                  <a:lnTo>
                    <a:pt x="2303572" y="56356"/>
                  </a:lnTo>
                  <a:lnTo>
                    <a:pt x="2265299" y="32602"/>
                  </a:lnTo>
                  <a:lnTo>
                    <a:pt x="2223388" y="14890"/>
                  </a:lnTo>
                  <a:lnTo>
                    <a:pt x="2178441" y="3822"/>
                  </a:lnTo>
                  <a:lnTo>
                    <a:pt x="2131060" y="0"/>
                  </a:lnTo>
                  <a:lnTo>
                    <a:pt x="292100" y="0"/>
                  </a:lnTo>
                  <a:lnTo>
                    <a:pt x="244718" y="3822"/>
                  </a:lnTo>
                  <a:lnTo>
                    <a:pt x="199771" y="14890"/>
                  </a:lnTo>
                  <a:lnTo>
                    <a:pt x="157860" y="32602"/>
                  </a:lnTo>
                  <a:lnTo>
                    <a:pt x="119587" y="56356"/>
                  </a:lnTo>
                  <a:lnTo>
                    <a:pt x="85551" y="85551"/>
                  </a:lnTo>
                  <a:lnTo>
                    <a:pt x="56356" y="119587"/>
                  </a:lnTo>
                  <a:lnTo>
                    <a:pt x="32602" y="157860"/>
                  </a:lnTo>
                  <a:lnTo>
                    <a:pt x="14890" y="199771"/>
                  </a:lnTo>
                  <a:lnTo>
                    <a:pt x="3822" y="244718"/>
                  </a:lnTo>
                  <a:lnTo>
                    <a:pt x="0" y="292100"/>
                  </a:lnTo>
                  <a:lnTo>
                    <a:pt x="0" y="2757424"/>
                  </a:lnTo>
                  <a:lnTo>
                    <a:pt x="3822" y="2804805"/>
                  </a:lnTo>
                  <a:lnTo>
                    <a:pt x="12700" y="2840855"/>
                  </a:lnTo>
                  <a:lnTo>
                    <a:pt x="12700" y="292100"/>
                  </a:lnTo>
                  <a:lnTo>
                    <a:pt x="18375" y="235783"/>
                  </a:lnTo>
                  <a:lnTo>
                    <a:pt x="34655" y="183341"/>
                  </a:lnTo>
                  <a:lnTo>
                    <a:pt x="60416" y="135889"/>
                  </a:lnTo>
                  <a:lnTo>
                    <a:pt x="94538" y="94538"/>
                  </a:lnTo>
                  <a:lnTo>
                    <a:pt x="135889" y="60416"/>
                  </a:lnTo>
                  <a:lnTo>
                    <a:pt x="183341" y="34655"/>
                  </a:lnTo>
                  <a:lnTo>
                    <a:pt x="235783" y="18375"/>
                  </a:lnTo>
                  <a:lnTo>
                    <a:pt x="292100" y="12700"/>
                  </a:lnTo>
                  <a:lnTo>
                    <a:pt x="2131060" y="12699"/>
                  </a:lnTo>
                  <a:lnTo>
                    <a:pt x="2187376" y="18375"/>
                  </a:lnTo>
                  <a:lnTo>
                    <a:pt x="2239818" y="34655"/>
                  </a:lnTo>
                  <a:lnTo>
                    <a:pt x="2287270" y="60416"/>
                  </a:lnTo>
                  <a:lnTo>
                    <a:pt x="2328621" y="94538"/>
                  </a:lnTo>
                  <a:lnTo>
                    <a:pt x="2362743" y="135889"/>
                  </a:lnTo>
                  <a:lnTo>
                    <a:pt x="2388504" y="183341"/>
                  </a:lnTo>
                  <a:lnTo>
                    <a:pt x="2404784" y="235783"/>
                  </a:lnTo>
                  <a:lnTo>
                    <a:pt x="2410460" y="292099"/>
                  </a:lnTo>
                  <a:lnTo>
                    <a:pt x="2410460" y="2840855"/>
                  </a:lnTo>
                  <a:lnTo>
                    <a:pt x="2419337" y="2804805"/>
                  </a:lnTo>
                  <a:lnTo>
                    <a:pt x="2423160" y="2757424"/>
                  </a:lnTo>
                  <a:close/>
                </a:path>
                <a:path w="2423159" h="3049904">
                  <a:moveTo>
                    <a:pt x="2410460" y="2840855"/>
                  </a:moveTo>
                  <a:lnTo>
                    <a:pt x="2410460" y="2757424"/>
                  </a:lnTo>
                  <a:lnTo>
                    <a:pt x="2404784" y="2813738"/>
                  </a:lnTo>
                  <a:lnTo>
                    <a:pt x="2388504" y="2866177"/>
                  </a:lnTo>
                  <a:lnTo>
                    <a:pt x="2362743" y="2913629"/>
                  </a:lnTo>
                  <a:lnTo>
                    <a:pt x="2328621" y="2954985"/>
                  </a:lnTo>
                  <a:lnTo>
                    <a:pt x="2287270" y="2989107"/>
                  </a:lnTo>
                  <a:lnTo>
                    <a:pt x="2239818" y="3014868"/>
                  </a:lnTo>
                  <a:lnTo>
                    <a:pt x="2187376" y="3031148"/>
                  </a:lnTo>
                  <a:lnTo>
                    <a:pt x="2131060" y="3036824"/>
                  </a:lnTo>
                  <a:lnTo>
                    <a:pt x="292100" y="3036824"/>
                  </a:lnTo>
                  <a:lnTo>
                    <a:pt x="235783" y="3031148"/>
                  </a:lnTo>
                  <a:lnTo>
                    <a:pt x="183341" y="3014868"/>
                  </a:lnTo>
                  <a:lnTo>
                    <a:pt x="135889" y="2989107"/>
                  </a:lnTo>
                  <a:lnTo>
                    <a:pt x="94538" y="2954985"/>
                  </a:lnTo>
                  <a:lnTo>
                    <a:pt x="60416" y="2913629"/>
                  </a:lnTo>
                  <a:lnTo>
                    <a:pt x="34655" y="2866177"/>
                  </a:lnTo>
                  <a:lnTo>
                    <a:pt x="18375" y="2813738"/>
                  </a:lnTo>
                  <a:lnTo>
                    <a:pt x="12700" y="2757424"/>
                  </a:lnTo>
                  <a:lnTo>
                    <a:pt x="12700" y="2840855"/>
                  </a:lnTo>
                  <a:lnTo>
                    <a:pt x="32602" y="2891663"/>
                  </a:lnTo>
                  <a:lnTo>
                    <a:pt x="56356" y="2929936"/>
                  </a:lnTo>
                  <a:lnTo>
                    <a:pt x="85551" y="2963972"/>
                  </a:lnTo>
                  <a:lnTo>
                    <a:pt x="119587" y="2993167"/>
                  </a:lnTo>
                  <a:lnTo>
                    <a:pt x="157860" y="3016921"/>
                  </a:lnTo>
                  <a:lnTo>
                    <a:pt x="199771" y="3034633"/>
                  </a:lnTo>
                  <a:lnTo>
                    <a:pt x="244718" y="3045701"/>
                  </a:lnTo>
                  <a:lnTo>
                    <a:pt x="292100" y="3049524"/>
                  </a:lnTo>
                  <a:lnTo>
                    <a:pt x="2131060" y="3049524"/>
                  </a:lnTo>
                  <a:lnTo>
                    <a:pt x="2178441" y="3045701"/>
                  </a:lnTo>
                  <a:lnTo>
                    <a:pt x="2223388" y="3034633"/>
                  </a:lnTo>
                  <a:lnTo>
                    <a:pt x="2265299" y="3016921"/>
                  </a:lnTo>
                  <a:lnTo>
                    <a:pt x="2303572" y="2993167"/>
                  </a:lnTo>
                  <a:lnTo>
                    <a:pt x="2337608" y="2963972"/>
                  </a:lnTo>
                  <a:lnTo>
                    <a:pt x="2366803" y="2929936"/>
                  </a:lnTo>
                  <a:lnTo>
                    <a:pt x="2390557" y="2891663"/>
                  </a:lnTo>
                  <a:lnTo>
                    <a:pt x="2408269" y="2849752"/>
                  </a:lnTo>
                  <a:lnTo>
                    <a:pt x="2410460" y="284085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7055384" y="2833566"/>
            <a:ext cx="2192655" cy="166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Arial"/>
                <a:cs typeface="Arial"/>
              </a:rPr>
              <a:t>Nature</a:t>
            </a:r>
            <a:r>
              <a:rPr dirty="0" sz="2400" spc="-8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Journal</a:t>
            </a:r>
            <a:endParaRPr sz="2400">
              <a:latin typeface="Arial"/>
              <a:cs typeface="Arial"/>
            </a:endParaRPr>
          </a:p>
          <a:p>
            <a:pPr algn="ctr" marL="69850" marR="67945">
              <a:lnSpc>
                <a:spcPct val="100000"/>
              </a:lnSpc>
              <a:spcBef>
                <a:spcPts val="1360"/>
              </a:spcBef>
            </a:pPr>
            <a:r>
              <a:rPr dirty="0" sz="1800" spc="-50">
                <a:latin typeface="Arial"/>
                <a:cs typeface="Arial"/>
              </a:rPr>
              <a:t>Give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students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nature journal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page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prior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to lesson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&amp;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review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at start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lesson.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107543" y="6590930"/>
            <a:ext cx="1939289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78485" marR="5080" indent="-56642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231F20"/>
                </a:solidFill>
                <a:latin typeface="Comic Neue"/>
                <a:cs typeface="Comic Neue"/>
              </a:rPr>
              <a:t>Scan</a:t>
            </a:r>
            <a:r>
              <a:rPr dirty="0" sz="1200" spc="-15">
                <a:solidFill>
                  <a:srgbClr val="231F20"/>
                </a:solidFill>
                <a:latin typeface="Comic Neue"/>
                <a:cs typeface="Comic Neue"/>
              </a:rPr>
              <a:t> </a:t>
            </a:r>
            <a:r>
              <a:rPr dirty="0" sz="1200">
                <a:solidFill>
                  <a:srgbClr val="231F20"/>
                </a:solidFill>
                <a:latin typeface="Comic Neue"/>
                <a:cs typeface="Comic Neue"/>
              </a:rPr>
              <a:t>QR</a:t>
            </a:r>
            <a:r>
              <a:rPr dirty="0" sz="1200" spc="-15">
                <a:solidFill>
                  <a:srgbClr val="231F20"/>
                </a:solidFill>
                <a:latin typeface="Comic Neue"/>
                <a:cs typeface="Comic Neue"/>
              </a:rPr>
              <a:t> </a:t>
            </a:r>
            <a:r>
              <a:rPr dirty="0" sz="1200">
                <a:solidFill>
                  <a:srgbClr val="231F20"/>
                </a:solidFill>
                <a:latin typeface="Comic Neue"/>
                <a:cs typeface="Comic Neue"/>
              </a:rPr>
              <a:t>code</a:t>
            </a:r>
            <a:r>
              <a:rPr dirty="0" sz="1200" spc="-15">
                <a:solidFill>
                  <a:srgbClr val="231F20"/>
                </a:solidFill>
                <a:latin typeface="Comic Neue"/>
                <a:cs typeface="Comic Neue"/>
              </a:rPr>
              <a:t> </a:t>
            </a:r>
            <a:r>
              <a:rPr dirty="0" sz="1200">
                <a:solidFill>
                  <a:srgbClr val="231F20"/>
                </a:solidFill>
                <a:latin typeface="Comic Neue"/>
                <a:cs typeface="Comic Neue"/>
              </a:rPr>
              <a:t>for</a:t>
            </a:r>
            <a:r>
              <a:rPr dirty="0" sz="1200" spc="-15">
                <a:solidFill>
                  <a:srgbClr val="231F20"/>
                </a:solidFill>
                <a:latin typeface="Comic Neue"/>
                <a:cs typeface="Comic Neue"/>
              </a:rPr>
              <a:t> </a:t>
            </a:r>
            <a:r>
              <a:rPr dirty="0" sz="1200">
                <a:solidFill>
                  <a:srgbClr val="231F20"/>
                </a:solidFill>
                <a:latin typeface="Comic Neue"/>
                <a:cs typeface="Comic Neue"/>
              </a:rPr>
              <a:t>supplies</a:t>
            </a:r>
            <a:r>
              <a:rPr dirty="0" sz="1200" spc="-15">
                <a:solidFill>
                  <a:srgbClr val="231F20"/>
                </a:solidFill>
                <a:latin typeface="Comic Neue"/>
                <a:cs typeface="Comic Neue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Comic Neue"/>
                <a:cs typeface="Comic Neue"/>
              </a:rPr>
              <a:t>&amp; </a:t>
            </a:r>
            <a:r>
              <a:rPr dirty="0" sz="1200" spc="-10">
                <a:solidFill>
                  <a:srgbClr val="231F20"/>
                </a:solidFill>
                <a:latin typeface="Comic Neue"/>
                <a:cs typeface="Comic Neue"/>
              </a:rPr>
              <a:t>instructions</a:t>
            </a:r>
            <a:endParaRPr sz="1200">
              <a:latin typeface="Comic Neue"/>
              <a:cs typeface="Comic Neue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845819" y="984630"/>
            <a:ext cx="5706110" cy="6101715"/>
            <a:chOff x="845819" y="984630"/>
            <a:chExt cx="5706110" cy="6101715"/>
          </a:xfrm>
        </p:grpSpPr>
        <p:sp>
          <p:nvSpPr>
            <p:cNvPr id="12" name="object 12" descr=""/>
            <p:cNvSpPr/>
            <p:nvPr/>
          </p:nvSpPr>
          <p:spPr>
            <a:xfrm>
              <a:off x="3467201" y="6527749"/>
              <a:ext cx="2990850" cy="494665"/>
            </a:xfrm>
            <a:custGeom>
              <a:avLst/>
              <a:gdLst/>
              <a:ahLst/>
              <a:cxnLst/>
              <a:rect l="l" t="t" r="r" b="b"/>
              <a:pathLst>
                <a:path w="2990850" h="494665">
                  <a:moveTo>
                    <a:pt x="2990850" y="374002"/>
                  </a:moveTo>
                  <a:lnTo>
                    <a:pt x="2990850" y="120662"/>
                  </a:lnTo>
                  <a:lnTo>
                    <a:pt x="2981369" y="73698"/>
                  </a:lnTo>
                  <a:lnTo>
                    <a:pt x="2955513" y="35347"/>
                  </a:lnTo>
                  <a:lnTo>
                    <a:pt x="2917164" y="9488"/>
                  </a:lnTo>
                  <a:lnTo>
                    <a:pt x="2870200" y="0"/>
                  </a:lnTo>
                  <a:lnTo>
                    <a:pt x="0" y="0"/>
                  </a:lnTo>
                  <a:lnTo>
                    <a:pt x="0" y="12712"/>
                  </a:lnTo>
                  <a:lnTo>
                    <a:pt x="2870200" y="12699"/>
                  </a:lnTo>
                  <a:lnTo>
                    <a:pt x="2891963" y="14897"/>
                  </a:lnTo>
                  <a:lnTo>
                    <a:pt x="2930550" y="31138"/>
                  </a:lnTo>
                  <a:lnTo>
                    <a:pt x="2959713" y="60305"/>
                  </a:lnTo>
                  <a:lnTo>
                    <a:pt x="2975957" y="98894"/>
                  </a:lnTo>
                  <a:lnTo>
                    <a:pt x="2978150" y="120662"/>
                  </a:lnTo>
                  <a:lnTo>
                    <a:pt x="2978150" y="374002"/>
                  </a:lnTo>
                  <a:lnTo>
                    <a:pt x="2969667" y="416025"/>
                  </a:lnTo>
                  <a:lnTo>
                    <a:pt x="2946527" y="450341"/>
                  </a:lnTo>
                  <a:lnTo>
                    <a:pt x="2912221" y="473476"/>
                  </a:lnTo>
                  <a:lnTo>
                    <a:pt x="2870200" y="481952"/>
                  </a:lnTo>
                  <a:lnTo>
                    <a:pt x="0" y="481952"/>
                  </a:lnTo>
                  <a:lnTo>
                    <a:pt x="0" y="494652"/>
                  </a:lnTo>
                  <a:lnTo>
                    <a:pt x="2870200" y="494652"/>
                  </a:lnTo>
                  <a:lnTo>
                    <a:pt x="2917164" y="485171"/>
                  </a:lnTo>
                  <a:lnTo>
                    <a:pt x="2955513" y="459316"/>
                  </a:lnTo>
                  <a:lnTo>
                    <a:pt x="2981369" y="420966"/>
                  </a:lnTo>
                  <a:lnTo>
                    <a:pt x="2990850" y="374002"/>
                  </a:lnTo>
                  <a:close/>
                </a:path>
              </a:pathLst>
            </a:custGeom>
            <a:solidFill>
              <a:srgbClr val="F9B75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55276" y="6408051"/>
              <a:ext cx="677849" cy="677849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845820" y="1228343"/>
              <a:ext cx="5706110" cy="4335780"/>
            </a:xfrm>
            <a:custGeom>
              <a:avLst/>
              <a:gdLst/>
              <a:ahLst/>
              <a:cxnLst/>
              <a:rect l="l" t="t" r="r" b="b"/>
              <a:pathLst>
                <a:path w="5706109" h="4335780">
                  <a:moveTo>
                    <a:pt x="5706110" y="0"/>
                  </a:moveTo>
                  <a:lnTo>
                    <a:pt x="5693410" y="0"/>
                  </a:lnTo>
                  <a:lnTo>
                    <a:pt x="5693410" y="12700"/>
                  </a:lnTo>
                  <a:lnTo>
                    <a:pt x="5693410" y="4323080"/>
                  </a:lnTo>
                  <a:lnTo>
                    <a:pt x="12700" y="4323080"/>
                  </a:lnTo>
                  <a:lnTo>
                    <a:pt x="12700" y="12700"/>
                  </a:lnTo>
                  <a:lnTo>
                    <a:pt x="5693410" y="12700"/>
                  </a:lnTo>
                  <a:lnTo>
                    <a:pt x="5693410" y="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0" y="4335780"/>
                  </a:lnTo>
                  <a:lnTo>
                    <a:pt x="6350" y="4335780"/>
                  </a:lnTo>
                  <a:lnTo>
                    <a:pt x="12700" y="4335780"/>
                  </a:lnTo>
                  <a:lnTo>
                    <a:pt x="5693410" y="4335780"/>
                  </a:lnTo>
                  <a:lnTo>
                    <a:pt x="5706110" y="4335780"/>
                  </a:lnTo>
                  <a:lnTo>
                    <a:pt x="570611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394459" y="984630"/>
              <a:ext cx="4608830" cy="487680"/>
            </a:xfrm>
            <a:custGeom>
              <a:avLst/>
              <a:gdLst/>
              <a:ahLst/>
              <a:cxnLst/>
              <a:rect l="l" t="t" r="r" b="b"/>
              <a:pathLst>
                <a:path w="4608830" h="487680">
                  <a:moveTo>
                    <a:pt x="4608588" y="243712"/>
                  </a:moveTo>
                  <a:lnTo>
                    <a:pt x="4603637" y="194597"/>
                  </a:lnTo>
                  <a:lnTo>
                    <a:pt x="4589435" y="148850"/>
                  </a:lnTo>
                  <a:lnTo>
                    <a:pt x="4566965" y="107452"/>
                  </a:lnTo>
                  <a:lnTo>
                    <a:pt x="4537205" y="71383"/>
                  </a:lnTo>
                  <a:lnTo>
                    <a:pt x="4501136" y="41623"/>
                  </a:lnTo>
                  <a:lnTo>
                    <a:pt x="4459737" y="19152"/>
                  </a:lnTo>
                  <a:lnTo>
                    <a:pt x="4413991" y="4951"/>
                  </a:lnTo>
                  <a:lnTo>
                    <a:pt x="4364875" y="0"/>
                  </a:lnTo>
                  <a:lnTo>
                    <a:pt x="243712" y="0"/>
                  </a:lnTo>
                  <a:lnTo>
                    <a:pt x="194597" y="4951"/>
                  </a:lnTo>
                  <a:lnTo>
                    <a:pt x="148850" y="19152"/>
                  </a:lnTo>
                  <a:lnTo>
                    <a:pt x="107452" y="41623"/>
                  </a:lnTo>
                  <a:lnTo>
                    <a:pt x="71383" y="71383"/>
                  </a:lnTo>
                  <a:lnTo>
                    <a:pt x="41623" y="107452"/>
                  </a:lnTo>
                  <a:lnTo>
                    <a:pt x="19152" y="148850"/>
                  </a:lnTo>
                  <a:lnTo>
                    <a:pt x="4951" y="194597"/>
                  </a:lnTo>
                  <a:lnTo>
                    <a:pt x="0" y="243713"/>
                  </a:lnTo>
                  <a:lnTo>
                    <a:pt x="4951" y="292832"/>
                  </a:lnTo>
                  <a:lnTo>
                    <a:pt x="19152" y="338580"/>
                  </a:lnTo>
                  <a:lnTo>
                    <a:pt x="41623" y="379978"/>
                  </a:lnTo>
                  <a:lnTo>
                    <a:pt x="71383" y="416047"/>
                  </a:lnTo>
                  <a:lnTo>
                    <a:pt x="107452" y="445805"/>
                  </a:lnTo>
                  <a:lnTo>
                    <a:pt x="148850" y="468274"/>
                  </a:lnTo>
                  <a:lnTo>
                    <a:pt x="194597" y="482474"/>
                  </a:lnTo>
                  <a:lnTo>
                    <a:pt x="243713" y="487426"/>
                  </a:lnTo>
                  <a:lnTo>
                    <a:pt x="4364875" y="487425"/>
                  </a:lnTo>
                  <a:lnTo>
                    <a:pt x="4413991" y="482474"/>
                  </a:lnTo>
                  <a:lnTo>
                    <a:pt x="4459737" y="468274"/>
                  </a:lnTo>
                  <a:lnTo>
                    <a:pt x="4501136" y="445805"/>
                  </a:lnTo>
                  <a:lnTo>
                    <a:pt x="4537205" y="416047"/>
                  </a:lnTo>
                  <a:lnTo>
                    <a:pt x="4566965" y="379978"/>
                  </a:lnTo>
                  <a:lnTo>
                    <a:pt x="4589435" y="338580"/>
                  </a:lnTo>
                  <a:lnTo>
                    <a:pt x="4603637" y="292832"/>
                  </a:lnTo>
                  <a:lnTo>
                    <a:pt x="4608588" y="243712"/>
                  </a:lnTo>
                  <a:close/>
                </a:path>
              </a:pathLst>
            </a:custGeom>
            <a:solidFill>
              <a:srgbClr val="FBB04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8936817" y="562738"/>
            <a:ext cx="483870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215" b="1" i="1">
                <a:solidFill>
                  <a:srgbClr val="56A5C7"/>
                </a:solidFill>
                <a:latin typeface="Arial"/>
                <a:cs typeface="Arial"/>
              </a:rPr>
              <a:t>4</a:t>
            </a:r>
            <a:endParaRPr sz="60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8922910" y="584080"/>
            <a:ext cx="5111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i="1">
                <a:solidFill>
                  <a:srgbClr val="56A5C7"/>
                </a:solidFill>
                <a:latin typeface="Lucida Sans"/>
                <a:cs typeface="Lucida Sans"/>
              </a:rPr>
              <a:t>Lesson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341630" y="1011557"/>
            <a:ext cx="4128770" cy="12261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9817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Arial"/>
                <a:cs typeface="Arial"/>
              </a:rPr>
              <a:t>Earthquake</a:t>
            </a:r>
            <a:r>
              <a:rPr dirty="0" sz="2400" spc="-10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Engineering</a:t>
            </a:r>
            <a:endParaRPr sz="2400">
              <a:latin typeface="Arial"/>
              <a:cs typeface="Arial"/>
            </a:endParaRPr>
          </a:p>
          <a:p>
            <a:pPr marL="716280">
              <a:lnSpc>
                <a:spcPct val="100000"/>
              </a:lnSpc>
              <a:spcBef>
                <a:spcPts val="1480"/>
              </a:spcBef>
            </a:pPr>
            <a:r>
              <a:rPr dirty="0" sz="1800" spc="-70" b="1" i="1">
                <a:latin typeface="Arial"/>
                <a:cs typeface="Arial"/>
              </a:rPr>
              <a:t>Activity</a:t>
            </a:r>
            <a:r>
              <a:rPr dirty="0" sz="1800" spc="-135" b="1" i="1">
                <a:latin typeface="Arial"/>
                <a:cs typeface="Arial"/>
              </a:rPr>
              <a:t> </a:t>
            </a:r>
            <a:r>
              <a:rPr dirty="0" sz="1800" spc="-60" b="1" i="1">
                <a:latin typeface="Arial"/>
                <a:cs typeface="Arial"/>
              </a:rPr>
              <a:t>Supplies</a:t>
            </a:r>
            <a:r>
              <a:rPr dirty="0" sz="1800" spc="-135" b="1" i="1">
                <a:latin typeface="Arial"/>
                <a:cs typeface="Arial"/>
              </a:rPr>
              <a:t> </a:t>
            </a:r>
            <a:r>
              <a:rPr dirty="0" sz="1800" spc="-65" b="1" i="1">
                <a:latin typeface="Arial"/>
                <a:cs typeface="Arial"/>
              </a:rPr>
              <a:t>for</a:t>
            </a:r>
            <a:r>
              <a:rPr dirty="0" sz="1800" spc="-130" b="1" i="1">
                <a:latin typeface="Arial"/>
                <a:cs typeface="Arial"/>
              </a:rPr>
              <a:t> </a:t>
            </a:r>
            <a:r>
              <a:rPr dirty="0" sz="1800" spc="-65" b="1" i="1">
                <a:latin typeface="Arial"/>
                <a:cs typeface="Arial"/>
              </a:rPr>
              <a:t>Each</a:t>
            </a:r>
            <a:r>
              <a:rPr dirty="0" sz="1800" spc="-135" b="1" i="1">
                <a:latin typeface="Arial"/>
                <a:cs typeface="Arial"/>
              </a:rPr>
              <a:t> </a:t>
            </a:r>
            <a:r>
              <a:rPr dirty="0" sz="1800" spc="-10" b="1" i="1">
                <a:latin typeface="Arial"/>
                <a:cs typeface="Arial"/>
              </a:rPr>
              <a:t>Child: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010"/>
              </a:spcBef>
              <a:buFont typeface="Arial Rounded MT"/>
              <a:buChar char="•"/>
              <a:tabLst>
                <a:tab pos="240665" algn="l"/>
              </a:tabLst>
            </a:pPr>
            <a:r>
              <a:rPr dirty="0" sz="1600" spc="-20">
                <a:latin typeface="Arial"/>
                <a:cs typeface="Arial"/>
              </a:rPr>
              <a:t>Clear</a:t>
            </a:r>
            <a:r>
              <a:rPr dirty="0" sz="1600" spc="-80">
                <a:latin typeface="Arial"/>
                <a:cs typeface="Arial"/>
              </a:rPr>
              <a:t> </a:t>
            </a:r>
            <a:r>
              <a:rPr dirty="0" sz="1600" spc="35">
                <a:latin typeface="Arial"/>
                <a:cs typeface="Arial"/>
              </a:rPr>
              <a:t>cup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0058400" cy="7772400"/>
          </a:xfrm>
          <a:custGeom>
            <a:avLst/>
            <a:gdLst/>
            <a:ahLst/>
            <a:cxnLst/>
            <a:rect l="l" t="t" r="r" b="b"/>
            <a:pathLst>
              <a:path w="10058400" h="7772400">
                <a:moveTo>
                  <a:pt x="10058400" y="0"/>
                </a:moveTo>
                <a:lnTo>
                  <a:pt x="12700" y="0"/>
                </a:lnTo>
                <a:lnTo>
                  <a:pt x="0" y="0"/>
                </a:lnTo>
                <a:lnTo>
                  <a:pt x="0" y="6350"/>
                </a:lnTo>
                <a:lnTo>
                  <a:pt x="0" y="7772400"/>
                </a:lnTo>
                <a:lnTo>
                  <a:pt x="6350" y="7772400"/>
                </a:lnTo>
                <a:lnTo>
                  <a:pt x="12700" y="7772400"/>
                </a:lnTo>
                <a:lnTo>
                  <a:pt x="10058400" y="7772400"/>
                </a:lnTo>
                <a:lnTo>
                  <a:pt x="10058400" y="7759713"/>
                </a:lnTo>
                <a:lnTo>
                  <a:pt x="12700" y="7759713"/>
                </a:lnTo>
                <a:lnTo>
                  <a:pt x="12700" y="12700"/>
                </a:lnTo>
                <a:lnTo>
                  <a:pt x="10058400" y="12700"/>
                </a:lnTo>
                <a:lnTo>
                  <a:pt x="1005840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193041" y="7274169"/>
            <a:ext cx="3181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5">
                <a:solidFill>
                  <a:srgbClr val="231F20"/>
                </a:solidFill>
                <a:latin typeface="Edwardian Script ITC"/>
                <a:cs typeface="Edwardian Script ITC"/>
              </a:rPr>
              <a:t>52</a:t>
            </a:r>
            <a:endParaRPr sz="2400">
              <a:latin typeface="Edwardian Script ITC"/>
              <a:cs typeface="Edwardian Script ITC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463550" y="463550"/>
            <a:ext cx="9138285" cy="6845934"/>
          </a:xfrm>
          <a:custGeom>
            <a:avLst/>
            <a:gdLst/>
            <a:ahLst/>
            <a:cxnLst/>
            <a:rect l="l" t="t" r="r" b="b"/>
            <a:pathLst>
              <a:path w="9138285" h="6845934">
                <a:moveTo>
                  <a:pt x="9137662" y="6845312"/>
                </a:moveTo>
                <a:lnTo>
                  <a:pt x="9137662" y="0"/>
                </a:lnTo>
                <a:lnTo>
                  <a:pt x="0" y="0"/>
                </a:lnTo>
                <a:lnTo>
                  <a:pt x="0" y="6845312"/>
                </a:lnTo>
                <a:lnTo>
                  <a:pt x="9137662" y="68453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819152" y="1472441"/>
            <a:ext cx="8200390" cy="3755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81580" marR="5080" indent="-239522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An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earthquake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is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a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sudden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shaking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Earth’s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surface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caused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by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release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of </a:t>
            </a:r>
            <a:r>
              <a:rPr dirty="0" sz="1800">
                <a:latin typeface="Arial"/>
                <a:cs typeface="Arial"/>
              </a:rPr>
              <a:t>energy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stored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Earth’s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crust.</a:t>
            </a:r>
            <a:endParaRPr sz="1800">
              <a:latin typeface="Arial"/>
              <a:cs typeface="Arial"/>
            </a:endParaRPr>
          </a:p>
          <a:p>
            <a:pPr marL="241300" marR="4209415" indent="-228600">
              <a:lnSpc>
                <a:spcPct val="128800"/>
              </a:lnSpc>
              <a:spcBef>
                <a:spcPts val="1245"/>
              </a:spcBef>
              <a:buFont typeface="Arial Rounded MT"/>
              <a:buChar char="•"/>
              <a:tabLst>
                <a:tab pos="241300" algn="l"/>
              </a:tabLst>
            </a:pPr>
            <a:r>
              <a:rPr dirty="0" sz="2200" spc="-10">
                <a:latin typeface="Arial"/>
                <a:cs typeface="Arial"/>
              </a:rPr>
              <a:t>The</a:t>
            </a:r>
            <a:r>
              <a:rPr dirty="0" sz="2200" spc="-15">
                <a:latin typeface="Arial"/>
                <a:cs typeface="Arial"/>
              </a:rPr>
              <a:t> </a:t>
            </a:r>
            <a:r>
              <a:rPr dirty="0" sz="2200" spc="-25">
                <a:latin typeface="Arial"/>
                <a:cs typeface="Arial"/>
              </a:rPr>
              <a:t>Earth’s</a:t>
            </a:r>
            <a:r>
              <a:rPr dirty="0" sz="2200" spc="-1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tectonic</a:t>
            </a:r>
            <a:r>
              <a:rPr dirty="0" sz="2200" spc="-1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plates</a:t>
            </a:r>
            <a:r>
              <a:rPr dirty="0" sz="2200" spc="-15">
                <a:latin typeface="Arial"/>
                <a:cs typeface="Arial"/>
              </a:rPr>
              <a:t> </a:t>
            </a:r>
            <a:r>
              <a:rPr dirty="0" sz="2200" spc="-30">
                <a:latin typeface="Arial"/>
                <a:cs typeface="Arial"/>
              </a:rPr>
              <a:t>are </a:t>
            </a:r>
            <a:r>
              <a:rPr dirty="0" sz="2200">
                <a:latin typeface="Arial"/>
                <a:cs typeface="Arial"/>
              </a:rPr>
              <a:t>always</a:t>
            </a:r>
            <a:r>
              <a:rPr dirty="0" sz="2200" spc="-14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moving.</a:t>
            </a:r>
            <a:endParaRPr sz="2200">
              <a:latin typeface="Arial"/>
              <a:cs typeface="Arial"/>
            </a:endParaRPr>
          </a:p>
          <a:p>
            <a:pPr marL="241300" marR="3466465" indent="-228600">
              <a:lnSpc>
                <a:spcPct val="128800"/>
              </a:lnSpc>
              <a:buFont typeface="Arial Rounded MT"/>
              <a:buChar char="•"/>
              <a:tabLst>
                <a:tab pos="241300" algn="l"/>
              </a:tabLst>
            </a:pPr>
            <a:r>
              <a:rPr dirty="0" sz="2200">
                <a:latin typeface="Arial"/>
                <a:cs typeface="Arial"/>
              </a:rPr>
              <a:t>When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they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push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against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each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other, </a:t>
            </a:r>
            <a:r>
              <a:rPr dirty="0" sz="2200">
                <a:latin typeface="Arial"/>
                <a:cs typeface="Arial"/>
              </a:rPr>
              <a:t>they</a:t>
            </a:r>
            <a:r>
              <a:rPr dirty="0" sz="2200" spc="-10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sometimes</a:t>
            </a:r>
            <a:r>
              <a:rPr dirty="0" sz="2200" spc="-100">
                <a:latin typeface="Arial"/>
                <a:cs typeface="Arial"/>
              </a:rPr>
              <a:t> </a:t>
            </a:r>
            <a:r>
              <a:rPr dirty="0" sz="2200" spc="60">
                <a:latin typeface="Arial"/>
                <a:cs typeface="Arial"/>
              </a:rPr>
              <a:t>get</a:t>
            </a:r>
            <a:r>
              <a:rPr dirty="0" sz="2200" spc="-10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stuck.</a:t>
            </a:r>
            <a:endParaRPr sz="2200">
              <a:latin typeface="Arial"/>
              <a:cs typeface="Arial"/>
            </a:endParaRPr>
          </a:p>
          <a:p>
            <a:pPr marL="241300" marR="3561715" indent="-228600">
              <a:lnSpc>
                <a:spcPct val="128800"/>
              </a:lnSpc>
              <a:buFont typeface="Arial Rounded MT"/>
              <a:buChar char="•"/>
              <a:tabLst>
                <a:tab pos="241300" algn="l"/>
              </a:tabLst>
            </a:pPr>
            <a:r>
              <a:rPr dirty="0" sz="2200">
                <a:latin typeface="Arial"/>
                <a:cs typeface="Arial"/>
              </a:rPr>
              <a:t>When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they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finally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break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 spc="-45">
                <a:latin typeface="Arial"/>
                <a:cs typeface="Arial"/>
              </a:rPr>
              <a:t>free, </a:t>
            </a:r>
            <a:r>
              <a:rPr dirty="0" sz="2200" spc="-25">
                <a:latin typeface="Arial"/>
                <a:cs typeface="Arial"/>
              </a:rPr>
              <a:t>the </a:t>
            </a:r>
            <a:r>
              <a:rPr dirty="0" sz="2200">
                <a:latin typeface="Arial"/>
                <a:cs typeface="Arial"/>
              </a:rPr>
              <a:t>energy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released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 spc="-30">
                <a:latin typeface="Arial"/>
                <a:cs typeface="Arial"/>
              </a:rPr>
              <a:t>causes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the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 spc="55">
                <a:latin typeface="Arial"/>
                <a:cs typeface="Arial"/>
              </a:rPr>
              <a:t>ground </a:t>
            </a:r>
            <a:r>
              <a:rPr dirty="0" sz="2200" spc="50">
                <a:latin typeface="Arial"/>
                <a:cs typeface="Arial"/>
              </a:rPr>
              <a:t>to</a:t>
            </a:r>
            <a:r>
              <a:rPr dirty="0" sz="2200" spc="-14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shake.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881380" y="5720600"/>
            <a:ext cx="8222615" cy="1464310"/>
            <a:chOff x="881380" y="5720600"/>
            <a:chExt cx="8222615" cy="1464310"/>
          </a:xfrm>
        </p:grpSpPr>
        <p:sp>
          <p:nvSpPr>
            <p:cNvPr id="7" name="object 7" descr=""/>
            <p:cNvSpPr/>
            <p:nvPr/>
          </p:nvSpPr>
          <p:spPr>
            <a:xfrm>
              <a:off x="900430" y="5739650"/>
              <a:ext cx="8184515" cy="1426210"/>
            </a:xfrm>
            <a:custGeom>
              <a:avLst/>
              <a:gdLst/>
              <a:ahLst/>
              <a:cxnLst/>
              <a:rect l="l" t="t" r="r" b="b"/>
              <a:pathLst>
                <a:path w="8184515" h="1426209">
                  <a:moveTo>
                    <a:pt x="8183892" y="1426210"/>
                  </a:moveTo>
                  <a:lnTo>
                    <a:pt x="8183892" y="0"/>
                  </a:lnTo>
                  <a:lnTo>
                    <a:pt x="0" y="0"/>
                  </a:lnTo>
                  <a:lnTo>
                    <a:pt x="0" y="1426210"/>
                  </a:lnTo>
                  <a:lnTo>
                    <a:pt x="8183892" y="1426210"/>
                  </a:lnTo>
                  <a:close/>
                </a:path>
              </a:pathLst>
            </a:custGeom>
            <a:solidFill>
              <a:srgbClr val="FBB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881380" y="5720600"/>
              <a:ext cx="8222615" cy="1464310"/>
            </a:xfrm>
            <a:custGeom>
              <a:avLst/>
              <a:gdLst/>
              <a:ahLst/>
              <a:cxnLst/>
              <a:rect l="l" t="t" r="r" b="b"/>
              <a:pathLst>
                <a:path w="8222615" h="1464309">
                  <a:moveTo>
                    <a:pt x="38100" y="1440243"/>
                  </a:moveTo>
                  <a:lnTo>
                    <a:pt x="36068" y="1435328"/>
                  </a:lnTo>
                  <a:lnTo>
                    <a:pt x="28968" y="1428229"/>
                  </a:lnTo>
                  <a:lnTo>
                    <a:pt x="24066" y="1426210"/>
                  </a:lnTo>
                  <a:lnTo>
                    <a:pt x="14033" y="1426210"/>
                  </a:lnTo>
                  <a:lnTo>
                    <a:pt x="9131" y="1428229"/>
                  </a:lnTo>
                  <a:lnTo>
                    <a:pt x="2032" y="1435328"/>
                  </a:lnTo>
                  <a:lnTo>
                    <a:pt x="0" y="1440243"/>
                  </a:lnTo>
                  <a:lnTo>
                    <a:pt x="0" y="1450263"/>
                  </a:lnTo>
                  <a:lnTo>
                    <a:pt x="2032" y="1455178"/>
                  </a:lnTo>
                  <a:lnTo>
                    <a:pt x="9131" y="1462278"/>
                  </a:lnTo>
                  <a:lnTo>
                    <a:pt x="14033" y="1464310"/>
                  </a:lnTo>
                  <a:lnTo>
                    <a:pt x="24066" y="1464310"/>
                  </a:lnTo>
                  <a:lnTo>
                    <a:pt x="28968" y="1462278"/>
                  </a:lnTo>
                  <a:lnTo>
                    <a:pt x="36068" y="1455178"/>
                  </a:lnTo>
                  <a:lnTo>
                    <a:pt x="38100" y="1450263"/>
                  </a:lnTo>
                  <a:lnTo>
                    <a:pt x="38100" y="1440243"/>
                  </a:lnTo>
                  <a:close/>
                </a:path>
                <a:path w="8222615" h="1464309">
                  <a:moveTo>
                    <a:pt x="38100" y="1326400"/>
                  </a:moveTo>
                  <a:lnTo>
                    <a:pt x="36601" y="1318996"/>
                  </a:lnTo>
                  <a:lnTo>
                    <a:pt x="32512" y="1312938"/>
                  </a:lnTo>
                  <a:lnTo>
                    <a:pt x="26454" y="1308849"/>
                  </a:lnTo>
                  <a:lnTo>
                    <a:pt x="19050" y="1307350"/>
                  </a:lnTo>
                  <a:lnTo>
                    <a:pt x="11633" y="1308849"/>
                  </a:lnTo>
                  <a:lnTo>
                    <a:pt x="5575" y="1312938"/>
                  </a:lnTo>
                  <a:lnTo>
                    <a:pt x="1485" y="1318996"/>
                  </a:lnTo>
                  <a:lnTo>
                    <a:pt x="0" y="1326400"/>
                  </a:lnTo>
                  <a:lnTo>
                    <a:pt x="1485" y="1333817"/>
                  </a:lnTo>
                  <a:lnTo>
                    <a:pt x="5575" y="1339875"/>
                  </a:lnTo>
                  <a:lnTo>
                    <a:pt x="11633" y="1343964"/>
                  </a:lnTo>
                  <a:lnTo>
                    <a:pt x="19050" y="1345450"/>
                  </a:lnTo>
                  <a:lnTo>
                    <a:pt x="26454" y="1343964"/>
                  </a:lnTo>
                  <a:lnTo>
                    <a:pt x="32512" y="1339875"/>
                  </a:lnTo>
                  <a:lnTo>
                    <a:pt x="36601" y="1333817"/>
                  </a:lnTo>
                  <a:lnTo>
                    <a:pt x="38100" y="1326400"/>
                  </a:lnTo>
                  <a:close/>
                </a:path>
                <a:path w="8222615" h="1464309">
                  <a:moveTo>
                    <a:pt x="38100" y="1207554"/>
                  </a:moveTo>
                  <a:lnTo>
                    <a:pt x="36601" y="1200137"/>
                  </a:lnTo>
                  <a:lnTo>
                    <a:pt x="32512" y="1194092"/>
                  </a:lnTo>
                  <a:lnTo>
                    <a:pt x="26454" y="1190002"/>
                  </a:lnTo>
                  <a:lnTo>
                    <a:pt x="19050" y="1188504"/>
                  </a:lnTo>
                  <a:lnTo>
                    <a:pt x="11633" y="1190002"/>
                  </a:lnTo>
                  <a:lnTo>
                    <a:pt x="5575" y="1194092"/>
                  </a:lnTo>
                  <a:lnTo>
                    <a:pt x="1485" y="1200137"/>
                  </a:lnTo>
                  <a:lnTo>
                    <a:pt x="0" y="1207554"/>
                  </a:lnTo>
                  <a:lnTo>
                    <a:pt x="1485" y="1214970"/>
                  </a:lnTo>
                  <a:lnTo>
                    <a:pt x="5575" y="1221028"/>
                  </a:lnTo>
                  <a:lnTo>
                    <a:pt x="11633" y="1225118"/>
                  </a:lnTo>
                  <a:lnTo>
                    <a:pt x="19050" y="1226604"/>
                  </a:lnTo>
                  <a:lnTo>
                    <a:pt x="26454" y="1225118"/>
                  </a:lnTo>
                  <a:lnTo>
                    <a:pt x="32512" y="1221028"/>
                  </a:lnTo>
                  <a:lnTo>
                    <a:pt x="36601" y="1214970"/>
                  </a:lnTo>
                  <a:lnTo>
                    <a:pt x="38100" y="1207554"/>
                  </a:lnTo>
                  <a:close/>
                </a:path>
                <a:path w="8222615" h="1464309">
                  <a:moveTo>
                    <a:pt x="38100" y="1088707"/>
                  </a:moveTo>
                  <a:lnTo>
                    <a:pt x="36601" y="1081290"/>
                  </a:lnTo>
                  <a:lnTo>
                    <a:pt x="32512" y="1075245"/>
                  </a:lnTo>
                  <a:lnTo>
                    <a:pt x="26454" y="1071156"/>
                  </a:lnTo>
                  <a:lnTo>
                    <a:pt x="19050" y="1069657"/>
                  </a:lnTo>
                  <a:lnTo>
                    <a:pt x="11633" y="1071156"/>
                  </a:lnTo>
                  <a:lnTo>
                    <a:pt x="5575" y="1075245"/>
                  </a:lnTo>
                  <a:lnTo>
                    <a:pt x="1485" y="1081290"/>
                  </a:lnTo>
                  <a:lnTo>
                    <a:pt x="0" y="1088707"/>
                  </a:lnTo>
                  <a:lnTo>
                    <a:pt x="1485" y="1096124"/>
                  </a:lnTo>
                  <a:lnTo>
                    <a:pt x="5575" y="1102182"/>
                  </a:lnTo>
                  <a:lnTo>
                    <a:pt x="11633" y="1106271"/>
                  </a:lnTo>
                  <a:lnTo>
                    <a:pt x="19050" y="1107757"/>
                  </a:lnTo>
                  <a:lnTo>
                    <a:pt x="26454" y="1106271"/>
                  </a:lnTo>
                  <a:lnTo>
                    <a:pt x="32512" y="1102182"/>
                  </a:lnTo>
                  <a:lnTo>
                    <a:pt x="36601" y="1096124"/>
                  </a:lnTo>
                  <a:lnTo>
                    <a:pt x="38100" y="1088707"/>
                  </a:lnTo>
                  <a:close/>
                </a:path>
                <a:path w="8222615" h="1464309">
                  <a:moveTo>
                    <a:pt x="38100" y="969860"/>
                  </a:moveTo>
                  <a:lnTo>
                    <a:pt x="36601" y="962444"/>
                  </a:lnTo>
                  <a:lnTo>
                    <a:pt x="32512" y="956398"/>
                  </a:lnTo>
                  <a:lnTo>
                    <a:pt x="26454" y="952309"/>
                  </a:lnTo>
                  <a:lnTo>
                    <a:pt x="19050" y="950810"/>
                  </a:lnTo>
                  <a:lnTo>
                    <a:pt x="11633" y="952309"/>
                  </a:lnTo>
                  <a:lnTo>
                    <a:pt x="5575" y="956398"/>
                  </a:lnTo>
                  <a:lnTo>
                    <a:pt x="1485" y="962444"/>
                  </a:lnTo>
                  <a:lnTo>
                    <a:pt x="0" y="969860"/>
                  </a:lnTo>
                  <a:lnTo>
                    <a:pt x="1485" y="977277"/>
                  </a:lnTo>
                  <a:lnTo>
                    <a:pt x="5575" y="983335"/>
                  </a:lnTo>
                  <a:lnTo>
                    <a:pt x="11633" y="987425"/>
                  </a:lnTo>
                  <a:lnTo>
                    <a:pt x="19050" y="988910"/>
                  </a:lnTo>
                  <a:lnTo>
                    <a:pt x="26454" y="987425"/>
                  </a:lnTo>
                  <a:lnTo>
                    <a:pt x="32512" y="983335"/>
                  </a:lnTo>
                  <a:lnTo>
                    <a:pt x="36601" y="977277"/>
                  </a:lnTo>
                  <a:lnTo>
                    <a:pt x="38100" y="969860"/>
                  </a:lnTo>
                  <a:close/>
                </a:path>
                <a:path w="8222615" h="1464309">
                  <a:moveTo>
                    <a:pt x="38100" y="851001"/>
                  </a:moveTo>
                  <a:lnTo>
                    <a:pt x="36601" y="843597"/>
                  </a:lnTo>
                  <a:lnTo>
                    <a:pt x="32512" y="837539"/>
                  </a:lnTo>
                  <a:lnTo>
                    <a:pt x="26454" y="833450"/>
                  </a:lnTo>
                  <a:lnTo>
                    <a:pt x="19050" y="831951"/>
                  </a:lnTo>
                  <a:lnTo>
                    <a:pt x="11633" y="833450"/>
                  </a:lnTo>
                  <a:lnTo>
                    <a:pt x="5575" y="837539"/>
                  </a:lnTo>
                  <a:lnTo>
                    <a:pt x="1485" y="843597"/>
                  </a:lnTo>
                  <a:lnTo>
                    <a:pt x="0" y="851001"/>
                  </a:lnTo>
                  <a:lnTo>
                    <a:pt x="1485" y="858418"/>
                  </a:lnTo>
                  <a:lnTo>
                    <a:pt x="5575" y="864476"/>
                  </a:lnTo>
                  <a:lnTo>
                    <a:pt x="11633" y="868565"/>
                  </a:lnTo>
                  <a:lnTo>
                    <a:pt x="19050" y="870051"/>
                  </a:lnTo>
                  <a:lnTo>
                    <a:pt x="26454" y="868565"/>
                  </a:lnTo>
                  <a:lnTo>
                    <a:pt x="32512" y="864476"/>
                  </a:lnTo>
                  <a:lnTo>
                    <a:pt x="36601" y="858418"/>
                  </a:lnTo>
                  <a:lnTo>
                    <a:pt x="38100" y="851001"/>
                  </a:lnTo>
                  <a:close/>
                </a:path>
                <a:path w="8222615" h="1464309">
                  <a:moveTo>
                    <a:pt x="38100" y="732155"/>
                  </a:moveTo>
                  <a:lnTo>
                    <a:pt x="36601" y="724738"/>
                  </a:lnTo>
                  <a:lnTo>
                    <a:pt x="32512" y="718693"/>
                  </a:lnTo>
                  <a:lnTo>
                    <a:pt x="26454" y="714603"/>
                  </a:lnTo>
                  <a:lnTo>
                    <a:pt x="19050" y="713105"/>
                  </a:lnTo>
                  <a:lnTo>
                    <a:pt x="11633" y="714603"/>
                  </a:lnTo>
                  <a:lnTo>
                    <a:pt x="5575" y="718693"/>
                  </a:lnTo>
                  <a:lnTo>
                    <a:pt x="1485" y="724738"/>
                  </a:lnTo>
                  <a:lnTo>
                    <a:pt x="0" y="732155"/>
                  </a:lnTo>
                  <a:lnTo>
                    <a:pt x="1485" y="739571"/>
                  </a:lnTo>
                  <a:lnTo>
                    <a:pt x="5575" y="745629"/>
                  </a:lnTo>
                  <a:lnTo>
                    <a:pt x="11633" y="749719"/>
                  </a:lnTo>
                  <a:lnTo>
                    <a:pt x="19050" y="751205"/>
                  </a:lnTo>
                  <a:lnTo>
                    <a:pt x="26454" y="749719"/>
                  </a:lnTo>
                  <a:lnTo>
                    <a:pt x="32512" y="745629"/>
                  </a:lnTo>
                  <a:lnTo>
                    <a:pt x="36601" y="739571"/>
                  </a:lnTo>
                  <a:lnTo>
                    <a:pt x="38100" y="732155"/>
                  </a:lnTo>
                  <a:close/>
                </a:path>
                <a:path w="8222615" h="1464309">
                  <a:moveTo>
                    <a:pt x="38100" y="613295"/>
                  </a:moveTo>
                  <a:lnTo>
                    <a:pt x="36601" y="605891"/>
                  </a:lnTo>
                  <a:lnTo>
                    <a:pt x="32512" y="599833"/>
                  </a:lnTo>
                  <a:lnTo>
                    <a:pt x="26454" y="595744"/>
                  </a:lnTo>
                  <a:lnTo>
                    <a:pt x="19050" y="594245"/>
                  </a:lnTo>
                  <a:lnTo>
                    <a:pt x="11633" y="595744"/>
                  </a:lnTo>
                  <a:lnTo>
                    <a:pt x="5575" y="599833"/>
                  </a:lnTo>
                  <a:lnTo>
                    <a:pt x="1485" y="605891"/>
                  </a:lnTo>
                  <a:lnTo>
                    <a:pt x="0" y="613295"/>
                  </a:lnTo>
                  <a:lnTo>
                    <a:pt x="1485" y="620725"/>
                  </a:lnTo>
                  <a:lnTo>
                    <a:pt x="5575" y="626770"/>
                  </a:lnTo>
                  <a:lnTo>
                    <a:pt x="11633" y="630859"/>
                  </a:lnTo>
                  <a:lnTo>
                    <a:pt x="19050" y="632345"/>
                  </a:lnTo>
                  <a:lnTo>
                    <a:pt x="26454" y="630859"/>
                  </a:lnTo>
                  <a:lnTo>
                    <a:pt x="32512" y="626770"/>
                  </a:lnTo>
                  <a:lnTo>
                    <a:pt x="36601" y="620725"/>
                  </a:lnTo>
                  <a:lnTo>
                    <a:pt x="38100" y="613295"/>
                  </a:lnTo>
                  <a:close/>
                </a:path>
                <a:path w="8222615" h="1464309">
                  <a:moveTo>
                    <a:pt x="38100" y="494449"/>
                  </a:moveTo>
                  <a:lnTo>
                    <a:pt x="36601" y="487032"/>
                  </a:lnTo>
                  <a:lnTo>
                    <a:pt x="32512" y="480987"/>
                  </a:lnTo>
                  <a:lnTo>
                    <a:pt x="26454" y="476897"/>
                  </a:lnTo>
                  <a:lnTo>
                    <a:pt x="19050" y="475399"/>
                  </a:lnTo>
                  <a:lnTo>
                    <a:pt x="11633" y="476897"/>
                  </a:lnTo>
                  <a:lnTo>
                    <a:pt x="5575" y="480987"/>
                  </a:lnTo>
                  <a:lnTo>
                    <a:pt x="1485" y="487032"/>
                  </a:lnTo>
                  <a:lnTo>
                    <a:pt x="0" y="494449"/>
                  </a:lnTo>
                  <a:lnTo>
                    <a:pt x="1485" y="501865"/>
                  </a:lnTo>
                  <a:lnTo>
                    <a:pt x="5575" y="507923"/>
                  </a:lnTo>
                  <a:lnTo>
                    <a:pt x="11633" y="512013"/>
                  </a:lnTo>
                  <a:lnTo>
                    <a:pt x="19050" y="513499"/>
                  </a:lnTo>
                  <a:lnTo>
                    <a:pt x="26454" y="512013"/>
                  </a:lnTo>
                  <a:lnTo>
                    <a:pt x="32512" y="507923"/>
                  </a:lnTo>
                  <a:lnTo>
                    <a:pt x="36601" y="501865"/>
                  </a:lnTo>
                  <a:lnTo>
                    <a:pt x="38100" y="494449"/>
                  </a:lnTo>
                  <a:close/>
                </a:path>
                <a:path w="8222615" h="1464309">
                  <a:moveTo>
                    <a:pt x="38100" y="375602"/>
                  </a:moveTo>
                  <a:lnTo>
                    <a:pt x="36601" y="368185"/>
                  </a:lnTo>
                  <a:lnTo>
                    <a:pt x="32512" y="362140"/>
                  </a:lnTo>
                  <a:lnTo>
                    <a:pt x="26454" y="358051"/>
                  </a:lnTo>
                  <a:lnTo>
                    <a:pt x="19050" y="356552"/>
                  </a:lnTo>
                  <a:lnTo>
                    <a:pt x="11633" y="358051"/>
                  </a:lnTo>
                  <a:lnTo>
                    <a:pt x="5575" y="362140"/>
                  </a:lnTo>
                  <a:lnTo>
                    <a:pt x="1485" y="368185"/>
                  </a:lnTo>
                  <a:lnTo>
                    <a:pt x="0" y="375602"/>
                  </a:lnTo>
                  <a:lnTo>
                    <a:pt x="1485" y="383019"/>
                  </a:lnTo>
                  <a:lnTo>
                    <a:pt x="5575" y="389077"/>
                  </a:lnTo>
                  <a:lnTo>
                    <a:pt x="11633" y="393166"/>
                  </a:lnTo>
                  <a:lnTo>
                    <a:pt x="19050" y="394652"/>
                  </a:lnTo>
                  <a:lnTo>
                    <a:pt x="26454" y="393166"/>
                  </a:lnTo>
                  <a:lnTo>
                    <a:pt x="32512" y="389077"/>
                  </a:lnTo>
                  <a:lnTo>
                    <a:pt x="36601" y="383019"/>
                  </a:lnTo>
                  <a:lnTo>
                    <a:pt x="38100" y="375602"/>
                  </a:lnTo>
                  <a:close/>
                </a:path>
                <a:path w="8222615" h="1464309">
                  <a:moveTo>
                    <a:pt x="38100" y="256743"/>
                  </a:moveTo>
                  <a:lnTo>
                    <a:pt x="36601" y="249339"/>
                  </a:lnTo>
                  <a:lnTo>
                    <a:pt x="32512" y="243281"/>
                  </a:lnTo>
                  <a:lnTo>
                    <a:pt x="26454" y="239191"/>
                  </a:lnTo>
                  <a:lnTo>
                    <a:pt x="19050" y="237693"/>
                  </a:lnTo>
                  <a:lnTo>
                    <a:pt x="11633" y="239191"/>
                  </a:lnTo>
                  <a:lnTo>
                    <a:pt x="5575" y="243281"/>
                  </a:lnTo>
                  <a:lnTo>
                    <a:pt x="1485" y="249339"/>
                  </a:lnTo>
                  <a:lnTo>
                    <a:pt x="0" y="256743"/>
                  </a:lnTo>
                  <a:lnTo>
                    <a:pt x="1485" y="264160"/>
                  </a:lnTo>
                  <a:lnTo>
                    <a:pt x="5575" y="270217"/>
                  </a:lnTo>
                  <a:lnTo>
                    <a:pt x="11633" y="274307"/>
                  </a:lnTo>
                  <a:lnTo>
                    <a:pt x="19050" y="275793"/>
                  </a:lnTo>
                  <a:lnTo>
                    <a:pt x="26454" y="274307"/>
                  </a:lnTo>
                  <a:lnTo>
                    <a:pt x="32512" y="270217"/>
                  </a:lnTo>
                  <a:lnTo>
                    <a:pt x="36601" y="264160"/>
                  </a:lnTo>
                  <a:lnTo>
                    <a:pt x="38100" y="256743"/>
                  </a:lnTo>
                  <a:close/>
                </a:path>
                <a:path w="8222615" h="1464309">
                  <a:moveTo>
                    <a:pt x="38100" y="137896"/>
                  </a:moveTo>
                  <a:lnTo>
                    <a:pt x="36601" y="130492"/>
                  </a:lnTo>
                  <a:lnTo>
                    <a:pt x="32512" y="124434"/>
                  </a:lnTo>
                  <a:lnTo>
                    <a:pt x="26454" y="120345"/>
                  </a:lnTo>
                  <a:lnTo>
                    <a:pt x="19050" y="118846"/>
                  </a:lnTo>
                  <a:lnTo>
                    <a:pt x="11633" y="120345"/>
                  </a:lnTo>
                  <a:lnTo>
                    <a:pt x="5575" y="124434"/>
                  </a:lnTo>
                  <a:lnTo>
                    <a:pt x="1485" y="130492"/>
                  </a:lnTo>
                  <a:lnTo>
                    <a:pt x="0" y="137896"/>
                  </a:lnTo>
                  <a:lnTo>
                    <a:pt x="1485" y="145313"/>
                  </a:lnTo>
                  <a:lnTo>
                    <a:pt x="5575" y="151371"/>
                  </a:lnTo>
                  <a:lnTo>
                    <a:pt x="11633" y="155460"/>
                  </a:lnTo>
                  <a:lnTo>
                    <a:pt x="19050" y="156946"/>
                  </a:lnTo>
                  <a:lnTo>
                    <a:pt x="26454" y="155460"/>
                  </a:lnTo>
                  <a:lnTo>
                    <a:pt x="32512" y="151371"/>
                  </a:lnTo>
                  <a:lnTo>
                    <a:pt x="36601" y="145313"/>
                  </a:lnTo>
                  <a:lnTo>
                    <a:pt x="38100" y="137896"/>
                  </a:lnTo>
                  <a:close/>
                </a:path>
                <a:path w="8222615" h="1464309">
                  <a:moveTo>
                    <a:pt x="38100" y="14033"/>
                  </a:moveTo>
                  <a:lnTo>
                    <a:pt x="36068" y="9118"/>
                  </a:lnTo>
                  <a:lnTo>
                    <a:pt x="28968" y="2032"/>
                  </a:lnTo>
                  <a:lnTo>
                    <a:pt x="24066" y="0"/>
                  </a:lnTo>
                  <a:lnTo>
                    <a:pt x="14033" y="0"/>
                  </a:lnTo>
                  <a:lnTo>
                    <a:pt x="9131" y="2032"/>
                  </a:lnTo>
                  <a:lnTo>
                    <a:pt x="2032" y="9118"/>
                  </a:lnTo>
                  <a:lnTo>
                    <a:pt x="0" y="14033"/>
                  </a:lnTo>
                  <a:lnTo>
                    <a:pt x="0" y="24053"/>
                  </a:lnTo>
                  <a:lnTo>
                    <a:pt x="2032" y="28968"/>
                  </a:lnTo>
                  <a:lnTo>
                    <a:pt x="9131" y="36068"/>
                  </a:lnTo>
                  <a:lnTo>
                    <a:pt x="14033" y="38100"/>
                  </a:lnTo>
                  <a:lnTo>
                    <a:pt x="24066" y="38100"/>
                  </a:lnTo>
                  <a:lnTo>
                    <a:pt x="28968" y="36068"/>
                  </a:lnTo>
                  <a:lnTo>
                    <a:pt x="36068" y="28968"/>
                  </a:lnTo>
                  <a:lnTo>
                    <a:pt x="38100" y="24053"/>
                  </a:lnTo>
                  <a:lnTo>
                    <a:pt x="38100" y="14033"/>
                  </a:lnTo>
                  <a:close/>
                </a:path>
                <a:path w="8222615" h="1464309">
                  <a:moveTo>
                    <a:pt x="151765" y="1445260"/>
                  </a:moveTo>
                  <a:lnTo>
                    <a:pt x="150266" y="1437843"/>
                  </a:lnTo>
                  <a:lnTo>
                    <a:pt x="146177" y="1431798"/>
                  </a:lnTo>
                  <a:lnTo>
                    <a:pt x="140119" y="1427708"/>
                  </a:lnTo>
                  <a:lnTo>
                    <a:pt x="132715" y="1426210"/>
                  </a:lnTo>
                  <a:lnTo>
                    <a:pt x="125298" y="1427708"/>
                  </a:lnTo>
                  <a:lnTo>
                    <a:pt x="119240" y="1431798"/>
                  </a:lnTo>
                  <a:lnTo>
                    <a:pt x="115150" y="1437843"/>
                  </a:lnTo>
                  <a:lnTo>
                    <a:pt x="113665" y="1445260"/>
                  </a:lnTo>
                  <a:lnTo>
                    <a:pt x="115150" y="1452676"/>
                  </a:lnTo>
                  <a:lnTo>
                    <a:pt x="119240" y="1458734"/>
                  </a:lnTo>
                  <a:lnTo>
                    <a:pt x="125298" y="1462824"/>
                  </a:lnTo>
                  <a:lnTo>
                    <a:pt x="132715" y="1464310"/>
                  </a:lnTo>
                  <a:lnTo>
                    <a:pt x="140119" y="1462824"/>
                  </a:lnTo>
                  <a:lnTo>
                    <a:pt x="146177" y="1458734"/>
                  </a:lnTo>
                  <a:lnTo>
                    <a:pt x="150266" y="1452676"/>
                  </a:lnTo>
                  <a:lnTo>
                    <a:pt x="151765" y="1445260"/>
                  </a:lnTo>
                  <a:close/>
                </a:path>
                <a:path w="8222615" h="1464309">
                  <a:moveTo>
                    <a:pt x="151777" y="19050"/>
                  </a:moveTo>
                  <a:lnTo>
                    <a:pt x="150279" y="11633"/>
                  </a:lnTo>
                  <a:lnTo>
                    <a:pt x="146189" y="5588"/>
                  </a:lnTo>
                  <a:lnTo>
                    <a:pt x="140131" y="1498"/>
                  </a:lnTo>
                  <a:lnTo>
                    <a:pt x="132727" y="0"/>
                  </a:lnTo>
                  <a:lnTo>
                    <a:pt x="125310" y="1498"/>
                  </a:lnTo>
                  <a:lnTo>
                    <a:pt x="119253" y="5588"/>
                  </a:lnTo>
                  <a:lnTo>
                    <a:pt x="115163" y="11633"/>
                  </a:lnTo>
                  <a:lnTo>
                    <a:pt x="113677" y="19050"/>
                  </a:lnTo>
                  <a:lnTo>
                    <a:pt x="115163" y="26466"/>
                  </a:lnTo>
                  <a:lnTo>
                    <a:pt x="119253" y="32524"/>
                  </a:lnTo>
                  <a:lnTo>
                    <a:pt x="125310" y="36614"/>
                  </a:lnTo>
                  <a:lnTo>
                    <a:pt x="132727" y="38100"/>
                  </a:lnTo>
                  <a:lnTo>
                    <a:pt x="140131" y="36614"/>
                  </a:lnTo>
                  <a:lnTo>
                    <a:pt x="146189" y="32524"/>
                  </a:lnTo>
                  <a:lnTo>
                    <a:pt x="150279" y="26466"/>
                  </a:lnTo>
                  <a:lnTo>
                    <a:pt x="151777" y="19050"/>
                  </a:lnTo>
                  <a:close/>
                </a:path>
                <a:path w="8222615" h="1464309">
                  <a:moveTo>
                    <a:pt x="265430" y="1445260"/>
                  </a:moveTo>
                  <a:lnTo>
                    <a:pt x="263931" y="1437843"/>
                  </a:lnTo>
                  <a:lnTo>
                    <a:pt x="259842" y="1431798"/>
                  </a:lnTo>
                  <a:lnTo>
                    <a:pt x="253784" y="1427708"/>
                  </a:lnTo>
                  <a:lnTo>
                    <a:pt x="246380" y="1426210"/>
                  </a:lnTo>
                  <a:lnTo>
                    <a:pt x="238963" y="1427708"/>
                  </a:lnTo>
                  <a:lnTo>
                    <a:pt x="232905" y="1431798"/>
                  </a:lnTo>
                  <a:lnTo>
                    <a:pt x="228815" y="1437843"/>
                  </a:lnTo>
                  <a:lnTo>
                    <a:pt x="227330" y="1445260"/>
                  </a:lnTo>
                  <a:lnTo>
                    <a:pt x="228815" y="1452676"/>
                  </a:lnTo>
                  <a:lnTo>
                    <a:pt x="232905" y="1458734"/>
                  </a:lnTo>
                  <a:lnTo>
                    <a:pt x="238963" y="1462824"/>
                  </a:lnTo>
                  <a:lnTo>
                    <a:pt x="246380" y="1464310"/>
                  </a:lnTo>
                  <a:lnTo>
                    <a:pt x="253784" y="1462824"/>
                  </a:lnTo>
                  <a:lnTo>
                    <a:pt x="259842" y="1458734"/>
                  </a:lnTo>
                  <a:lnTo>
                    <a:pt x="263931" y="1452676"/>
                  </a:lnTo>
                  <a:lnTo>
                    <a:pt x="265430" y="1445260"/>
                  </a:lnTo>
                  <a:close/>
                </a:path>
                <a:path w="8222615" h="1464309">
                  <a:moveTo>
                    <a:pt x="265442" y="19050"/>
                  </a:moveTo>
                  <a:lnTo>
                    <a:pt x="263944" y="11633"/>
                  </a:lnTo>
                  <a:lnTo>
                    <a:pt x="259854" y="5588"/>
                  </a:lnTo>
                  <a:lnTo>
                    <a:pt x="253796" y="1498"/>
                  </a:lnTo>
                  <a:lnTo>
                    <a:pt x="246392" y="0"/>
                  </a:lnTo>
                  <a:lnTo>
                    <a:pt x="238963" y="1498"/>
                  </a:lnTo>
                  <a:lnTo>
                    <a:pt x="232918" y="5588"/>
                  </a:lnTo>
                  <a:lnTo>
                    <a:pt x="228828" y="11633"/>
                  </a:lnTo>
                  <a:lnTo>
                    <a:pt x="227342" y="19050"/>
                  </a:lnTo>
                  <a:lnTo>
                    <a:pt x="228828" y="26466"/>
                  </a:lnTo>
                  <a:lnTo>
                    <a:pt x="232918" y="32524"/>
                  </a:lnTo>
                  <a:lnTo>
                    <a:pt x="238963" y="36614"/>
                  </a:lnTo>
                  <a:lnTo>
                    <a:pt x="246392" y="38100"/>
                  </a:lnTo>
                  <a:lnTo>
                    <a:pt x="253796" y="36614"/>
                  </a:lnTo>
                  <a:lnTo>
                    <a:pt x="259854" y="32524"/>
                  </a:lnTo>
                  <a:lnTo>
                    <a:pt x="263944" y="26466"/>
                  </a:lnTo>
                  <a:lnTo>
                    <a:pt x="265442" y="19050"/>
                  </a:lnTo>
                  <a:close/>
                </a:path>
                <a:path w="8222615" h="1464309">
                  <a:moveTo>
                    <a:pt x="379095" y="1445260"/>
                  </a:moveTo>
                  <a:lnTo>
                    <a:pt x="377596" y="1437843"/>
                  </a:lnTo>
                  <a:lnTo>
                    <a:pt x="373507" y="1431798"/>
                  </a:lnTo>
                  <a:lnTo>
                    <a:pt x="367449" y="1427708"/>
                  </a:lnTo>
                  <a:lnTo>
                    <a:pt x="360045" y="1426210"/>
                  </a:lnTo>
                  <a:lnTo>
                    <a:pt x="352628" y="1427708"/>
                  </a:lnTo>
                  <a:lnTo>
                    <a:pt x="346570" y="1431798"/>
                  </a:lnTo>
                  <a:lnTo>
                    <a:pt x="342480" y="1437843"/>
                  </a:lnTo>
                  <a:lnTo>
                    <a:pt x="340995" y="1445260"/>
                  </a:lnTo>
                  <a:lnTo>
                    <a:pt x="342480" y="1452676"/>
                  </a:lnTo>
                  <a:lnTo>
                    <a:pt x="346570" y="1458734"/>
                  </a:lnTo>
                  <a:lnTo>
                    <a:pt x="352628" y="1462824"/>
                  </a:lnTo>
                  <a:lnTo>
                    <a:pt x="360045" y="1464310"/>
                  </a:lnTo>
                  <a:lnTo>
                    <a:pt x="367449" y="1462824"/>
                  </a:lnTo>
                  <a:lnTo>
                    <a:pt x="373507" y="1458734"/>
                  </a:lnTo>
                  <a:lnTo>
                    <a:pt x="377596" y="1452676"/>
                  </a:lnTo>
                  <a:lnTo>
                    <a:pt x="379095" y="1445260"/>
                  </a:lnTo>
                  <a:close/>
                </a:path>
                <a:path w="8222615" h="1464309">
                  <a:moveTo>
                    <a:pt x="379107" y="19050"/>
                  </a:moveTo>
                  <a:lnTo>
                    <a:pt x="377609" y="11633"/>
                  </a:lnTo>
                  <a:lnTo>
                    <a:pt x="373519" y="5588"/>
                  </a:lnTo>
                  <a:lnTo>
                    <a:pt x="367461" y="1498"/>
                  </a:lnTo>
                  <a:lnTo>
                    <a:pt x="360057" y="0"/>
                  </a:lnTo>
                  <a:lnTo>
                    <a:pt x="352640" y="1498"/>
                  </a:lnTo>
                  <a:lnTo>
                    <a:pt x="346583" y="5588"/>
                  </a:lnTo>
                  <a:lnTo>
                    <a:pt x="342493" y="11633"/>
                  </a:lnTo>
                  <a:lnTo>
                    <a:pt x="341007" y="19050"/>
                  </a:lnTo>
                  <a:lnTo>
                    <a:pt x="342493" y="26466"/>
                  </a:lnTo>
                  <a:lnTo>
                    <a:pt x="346583" y="32524"/>
                  </a:lnTo>
                  <a:lnTo>
                    <a:pt x="352640" y="36614"/>
                  </a:lnTo>
                  <a:lnTo>
                    <a:pt x="360057" y="38100"/>
                  </a:lnTo>
                  <a:lnTo>
                    <a:pt x="367461" y="36614"/>
                  </a:lnTo>
                  <a:lnTo>
                    <a:pt x="373519" y="32524"/>
                  </a:lnTo>
                  <a:lnTo>
                    <a:pt x="377609" y="26466"/>
                  </a:lnTo>
                  <a:lnTo>
                    <a:pt x="379107" y="19050"/>
                  </a:lnTo>
                  <a:close/>
                </a:path>
                <a:path w="8222615" h="1464309">
                  <a:moveTo>
                    <a:pt x="492760" y="1445260"/>
                  </a:moveTo>
                  <a:lnTo>
                    <a:pt x="491261" y="1437843"/>
                  </a:lnTo>
                  <a:lnTo>
                    <a:pt x="487172" y="1431798"/>
                  </a:lnTo>
                  <a:lnTo>
                    <a:pt x="481114" y="1427708"/>
                  </a:lnTo>
                  <a:lnTo>
                    <a:pt x="473710" y="1426210"/>
                  </a:lnTo>
                  <a:lnTo>
                    <a:pt x="466293" y="1427708"/>
                  </a:lnTo>
                  <a:lnTo>
                    <a:pt x="460235" y="1431798"/>
                  </a:lnTo>
                  <a:lnTo>
                    <a:pt x="456145" y="1437843"/>
                  </a:lnTo>
                  <a:lnTo>
                    <a:pt x="454660" y="1445260"/>
                  </a:lnTo>
                  <a:lnTo>
                    <a:pt x="456145" y="1452676"/>
                  </a:lnTo>
                  <a:lnTo>
                    <a:pt x="460235" y="1458734"/>
                  </a:lnTo>
                  <a:lnTo>
                    <a:pt x="466293" y="1462824"/>
                  </a:lnTo>
                  <a:lnTo>
                    <a:pt x="473710" y="1464310"/>
                  </a:lnTo>
                  <a:lnTo>
                    <a:pt x="481114" y="1462824"/>
                  </a:lnTo>
                  <a:lnTo>
                    <a:pt x="487172" y="1458734"/>
                  </a:lnTo>
                  <a:lnTo>
                    <a:pt x="491261" y="1452676"/>
                  </a:lnTo>
                  <a:lnTo>
                    <a:pt x="492760" y="1445260"/>
                  </a:lnTo>
                  <a:close/>
                </a:path>
                <a:path w="8222615" h="1464309">
                  <a:moveTo>
                    <a:pt x="492772" y="19050"/>
                  </a:moveTo>
                  <a:lnTo>
                    <a:pt x="491274" y="11633"/>
                  </a:lnTo>
                  <a:lnTo>
                    <a:pt x="487184" y="5588"/>
                  </a:lnTo>
                  <a:lnTo>
                    <a:pt x="481126" y="1498"/>
                  </a:lnTo>
                  <a:lnTo>
                    <a:pt x="473722" y="0"/>
                  </a:lnTo>
                  <a:lnTo>
                    <a:pt x="466305" y="1498"/>
                  </a:lnTo>
                  <a:lnTo>
                    <a:pt x="460248" y="5588"/>
                  </a:lnTo>
                  <a:lnTo>
                    <a:pt x="456158" y="11633"/>
                  </a:lnTo>
                  <a:lnTo>
                    <a:pt x="454672" y="19050"/>
                  </a:lnTo>
                  <a:lnTo>
                    <a:pt x="456158" y="26466"/>
                  </a:lnTo>
                  <a:lnTo>
                    <a:pt x="460248" y="32524"/>
                  </a:lnTo>
                  <a:lnTo>
                    <a:pt x="466305" y="36614"/>
                  </a:lnTo>
                  <a:lnTo>
                    <a:pt x="473722" y="38100"/>
                  </a:lnTo>
                  <a:lnTo>
                    <a:pt x="481126" y="36614"/>
                  </a:lnTo>
                  <a:lnTo>
                    <a:pt x="487184" y="32524"/>
                  </a:lnTo>
                  <a:lnTo>
                    <a:pt x="491274" y="26466"/>
                  </a:lnTo>
                  <a:lnTo>
                    <a:pt x="492772" y="19050"/>
                  </a:lnTo>
                  <a:close/>
                </a:path>
                <a:path w="8222615" h="1464309">
                  <a:moveTo>
                    <a:pt x="606425" y="1445260"/>
                  </a:moveTo>
                  <a:lnTo>
                    <a:pt x="604926" y="1437843"/>
                  </a:lnTo>
                  <a:lnTo>
                    <a:pt x="600837" y="1431798"/>
                  </a:lnTo>
                  <a:lnTo>
                    <a:pt x="594779" y="1427708"/>
                  </a:lnTo>
                  <a:lnTo>
                    <a:pt x="587375" y="1426210"/>
                  </a:lnTo>
                  <a:lnTo>
                    <a:pt x="579958" y="1427708"/>
                  </a:lnTo>
                  <a:lnTo>
                    <a:pt x="573900" y="1431798"/>
                  </a:lnTo>
                  <a:lnTo>
                    <a:pt x="569810" y="1437843"/>
                  </a:lnTo>
                  <a:lnTo>
                    <a:pt x="568325" y="1445260"/>
                  </a:lnTo>
                  <a:lnTo>
                    <a:pt x="569810" y="1452676"/>
                  </a:lnTo>
                  <a:lnTo>
                    <a:pt x="573900" y="1458734"/>
                  </a:lnTo>
                  <a:lnTo>
                    <a:pt x="579958" y="1462824"/>
                  </a:lnTo>
                  <a:lnTo>
                    <a:pt x="587375" y="1464310"/>
                  </a:lnTo>
                  <a:lnTo>
                    <a:pt x="594779" y="1462824"/>
                  </a:lnTo>
                  <a:lnTo>
                    <a:pt x="600837" y="1458734"/>
                  </a:lnTo>
                  <a:lnTo>
                    <a:pt x="604926" y="1452676"/>
                  </a:lnTo>
                  <a:lnTo>
                    <a:pt x="606425" y="1445260"/>
                  </a:lnTo>
                  <a:close/>
                </a:path>
                <a:path w="8222615" h="1464309">
                  <a:moveTo>
                    <a:pt x="606437" y="19050"/>
                  </a:moveTo>
                  <a:lnTo>
                    <a:pt x="604939" y="11633"/>
                  </a:lnTo>
                  <a:lnTo>
                    <a:pt x="600849" y="5588"/>
                  </a:lnTo>
                  <a:lnTo>
                    <a:pt x="594791" y="1498"/>
                  </a:lnTo>
                  <a:lnTo>
                    <a:pt x="587387" y="0"/>
                  </a:lnTo>
                  <a:lnTo>
                    <a:pt x="579970" y="1498"/>
                  </a:lnTo>
                  <a:lnTo>
                    <a:pt x="573913" y="5588"/>
                  </a:lnTo>
                  <a:lnTo>
                    <a:pt x="569823" y="11633"/>
                  </a:lnTo>
                  <a:lnTo>
                    <a:pt x="568337" y="19050"/>
                  </a:lnTo>
                  <a:lnTo>
                    <a:pt x="569823" y="26466"/>
                  </a:lnTo>
                  <a:lnTo>
                    <a:pt x="573913" y="32524"/>
                  </a:lnTo>
                  <a:lnTo>
                    <a:pt x="579970" y="36614"/>
                  </a:lnTo>
                  <a:lnTo>
                    <a:pt x="587387" y="38100"/>
                  </a:lnTo>
                  <a:lnTo>
                    <a:pt x="594791" y="36614"/>
                  </a:lnTo>
                  <a:lnTo>
                    <a:pt x="600849" y="32524"/>
                  </a:lnTo>
                  <a:lnTo>
                    <a:pt x="604939" y="26466"/>
                  </a:lnTo>
                  <a:lnTo>
                    <a:pt x="606437" y="19050"/>
                  </a:lnTo>
                  <a:close/>
                </a:path>
                <a:path w="8222615" h="1464309">
                  <a:moveTo>
                    <a:pt x="720090" y="1445260"/>
                  </a:moveTo>
                  <a:lnTo>
                    <a:pt x="718591" y="1437843"/>
                  </a:lnTo>
                  <a:lnTo>
                    <a:pt x="714502" y="1431798"/>
                  </a:lnTo>
                  <a:lnTo>
                    <a:pt x="708444" y="1427708"/>
                  </a:lnTo>
                  <a:lnTo>
                    <a:pt x="701040" y="1426210"/>
                  </a:lnTo>
                  <a:lnTo>
                    <a:pt x="693610" y="1427708"/>
                  </a:lnTo>
                  <a:lnTo>
                    <a:pt x="687565" y="1431798"/>
                  </a:lnTo>
                  <a:lnTo>
                    <a:pt x="683475" y="1437843"/>
                  </a:lnTo>
                  <a:lnTo>
                    <a:pt x="681990" y="1445260"/>
                  </a:lnTo>
                  <a:lnTo>
                    <a:pt x="683475" y="1452676"/>
                  </a:lnTo>
                  <a:lnTo>
                    <a:pt x="687565" y="1458734"/>
                  </a:lnTo>
                  <a:lnTo>
                    <a:pt x="693610" y="1462824"/>
                  </a:lnTo>
                  <a:lnTo>
                    <a:pt x="701040" y="1464310"/>
                  </a:lnTo>
                  <a:lnTo>
                    <a:pt x="708444" y="1462824"/>
                  </a:lnTo>
                  <a:lnTo>
                    <a:pt x="714502" y="1458734"/>
                  </a:lnTo>
                  <a:lnTo>
                    <a:pt x="718591" y="1452676"/>
                  </a:lnTo>
                  <a:lnTo>
                    <a:pt x="720090" y="1445260"/>
                  </a:lnTo>
                  <a:close/>
                </a:path>
                <a:path w="8222615" h="1464309">
                  <a:moveTo>
                    <a:pt x="720102" y="19050"/>
                  </a:moveTo>
                  <a:lnTo>
                    <a:pt x="718604" y="11633"/>
                  </a:lnTo>
                  <a:lnTo>
                    <a:pt x="714514" y="5588"/>
                  </a:lnTo>
                  <a:lnTo>
                    <a:pt x="708456" y="1498"/>
                  </a:lnTo>
                  <a:lnTo>
                    <a:pt x="701052" y="0"/>
                  </a:lnTo>
                  <a:lnTo>
                    <a:pt x="693635" y="1498"/>
                  </a:lnTo>
                  <a:lnTo>
                    <a:pt x="687578" y="5588"/>
                  </a:lnTo>
                  <a:lnTo>
                    <a:pt x="683488" y="11633"/>
                  </a:lnTo>
                  <a:lnTo>
                    <a:pt x="682002" y="19050"/>
                  </a:lnTo>
                  <a:lnTo>
                    <a:pt x="683488" y="26466"/>
                  </a:lnTo>
                  <a:lnTo>
                    <a:pt x="687578" y="32524"/>
                  </a:lnTo>
                  <a:lnTo>
                    <a:pt x="693635" y="36614"/>
                  </a:lnTo>
                  <a:lnTo>
                    <a:pt x="701052" y="38100"/>
                  </a:lnTo>
                  <a:lnTo>
                    <a:pt x="708456" y="36614"/>
                  </a:lnTo>
                  <a:lnTo>
                    <a:pt x="714514" y="32524"/>
                  </a:lnTo>
                  <a:lnTo>
                    <a:pt x="718604" y="26466"/>
                  </a:lnTo>
                  <a:lnTo>
                    <a:pt x="720102" y="19050"/>
                  </a:lnTo>
                  <a:close/>
                </a:path>
                <a:path w="8222615" h="1464309">
                  <a:moveTo>
                    <a:pt x="833755" y="1445260"/>
                  </a:moveTo>
                  <a:lnTo>
                    <a:pt x="832256" y="1437843"/>
                  </a:lnTo>
                  <a:lnTo>
                    <a:pt x="828167" y="1431798"/>
                  </a:lnTo>
                  <a:lnTo>
                    <a:pt x="822109" y="1427708"/>
                  </a:lnTo>
                  <a:lnTo>
                    <a:pt x="814705" y="1426210"/>
                  </a:lnTo>
                  <a:lnTo>
                    <a:pt x="807275" y="1427708"/>
                  </a:lnTo>
                  <a:lnTo>
                    <a:pt x="801230" y="1431798"/>
                  </a:lnTo>
                  <a:lnTo>
                    <a:pt x="797140" y="1437843"/>
                  </a:lnTo>
                  <a:lnTo>
                    <a:pt x="795655" y="1445260"/>
                  </a:lnTo>
                  <a:lnTo>
                    <a:pt x="797140" y="1452676"/>
                  </a:lnTo>
                  <a:lnTo>
                    <a:pt x="801230" y="1458734"/>
                  </a:lnTo>
                  <a:lnTo>
                    <a:pt x="807275" y="1462824"/>
                  </a:lnTo>
                  <a:lnTo>
                    <a:pt x="814705" y="1464310"/>
                  </a:lnTo>
                  <a:lnTo>
                    <a:pt x="822109" y="1462824"/>
                  </a:lnTo>
                  <a:lnTo>
                    <a:pt x="828167" y="1458734"/>
                  </a:lnTo>
                  <a:lnTo>
                    <a:pt x="832256" y="1452676"/>
                  </a:lnTo>
                  <a:lnTo>
                    <a:pt x="833755" y="1445260"/>
                  </a:lnTo>
                  <a:close/>
                </a:path>
                <a:path w="8222615" h="1464309">
                  <a:moveTo>
                    <a:pt x="833767" y="19050"/>
                  </a:moveTo>
                  <a:lnTo>
                    <a:pt x="832269" y="11633"/>
                  </a:lnTo>
                  <a:lnTo>
                    <a:pt x="828179" y="5588"/>
                  </a:lnTo>
                  <a:lnTo>
                    <a:pt x="822121" y="1498"/>
                  </a:lnTo>
                  <a:lnTo>
                    <a:pt x="814717" y="0"/>
                  </a:lnTo>
                  <a:lnTo>
                    <a:pt x="807288" y="1498"/>
                  </a:lnTo>
                  <a:lnTo>
                    <a:pt x="801243" y="5588"/>
                  </a:lnTo>
                  <a:lnTo>
                    <a:pt x="797153" y="11633"/>
                  </a:lnTo>
                  <a:lnTo>
                    <a:pt x="795667" y="19050"/>
                  </a:lnTo>
                  <a:lnTo>
                    <a:pt x="797153" y="26466"/>
                  </a:lnTo>
                  <a:lnTo>
                    <a:pt x="801243" y="32524"/>
                  </a:lnTo>
                  <a:lnTo>
                    <a:pt x="807288" y="36614"/>
                  </a:lnTo>
                  <a:lnTo>
                    <a:pt x="814717" y="38100"/>
                  </a:lnTo>
                  <a:lnTo>
                    <a:pt x="822121" y="36614"/>
                  </a:lnTo>
                  <a:lnTo>
                    <a:pt x="828179" y="32524"/>
                  </a:lnTo>
                  <a:lnTo>
                    <a:pt x="832269" y="26466"/>
                  </a:lnTo>
                  <a:lnTo>
                    <a:pt x="833767" y="19050"/>
                  </a:lnTo>
                  <a:close/>
                </a:path>
                <a:path w="8222615" h="1464309">
                  <a:moveTo>
                    <a:pt x="947420" y="1445260"/>
                  </a:moveTo>
                  <a:lnTo>
                    <a:pt x="945921" y="1437843"/>
                  </a:lnTo>
                  <a:lnTo>
                    <a:pt x="941832" y="1431798"/>
                  </a:lnTo>
                  <a:lnTo>
                    <a:pt x="935774" y="1427708"/>
                  </a:lnTo>
                  <a:lnTo>
                    <a:pt x="928370" y="1426210"/>
                  </a:lnTo>
                  <a:lnTo>
                    <a:pt x="920953" y="1427708"/>
                  </a:lnTo>
                  <a:lnTo>
                    <a:pt x="914895" y="1431798"/>
                  </a:lnTo>
                  <a:lnTo>
                    <a:pt x="910805" y="1437843"/>
                  </a:lnTo>
                  <a:lnTo>
                    <a:pt x="909320" y="1445260"/>
                  </a:lnTo>
                  <a:lnTo>
                    <a:pt x="910805" y="1452676"/>
                  </a:lnTo>
                  <a:lnTo>
                    <a:pt x="914895" y="1458734"/>
                  </a:lnTo>
                  <a:lnTo>
                    <a:pt x="920953" y="1462824"/>
                  </a:lnTo>
                  <a:lnTo>
                    <a:pt x="928370" y="1464310"/>
                  </a:lnTo>
                  <a:lnTo>
                    <a:pt x="935774" y="1462824"/>
                  </a:lnTo>
                  <a:lnTo>
                    <a:pt x="941832" y="1458734"/>
                  </a:lnTo>
                  <a:lnTo>
                    <a:pt x="945921" y="1452676"/>
                  </a:lnTo>
                  <a:lnTo>
                    <a:pt x="947420" y="1445260"/>
                  </a:lnTo>
                  <a:close/>
                </a:path>
                <a:path w="8222615" h="1464309">
                  <a:moveTo>
                    <a:pt x="947432" y="19050"/>
                  </a:moveTo>
                  <a:lnTo>
                    <a:pt x="945934" y="11633"/>
                  </a:lnTo>
                  <a:lnTo>
                    <a:pt x="941844" y="5588"/>
                  </a:lnTo>
                  <a:lnTo>
                    <a:pt x="935786" y="1498"/>
                  </a:lnTo>
                  <a:lnTo>
                    <a:pt x="928382" y="0"/>
                  </a:lnTo>
                  <a:lnTo>
                    <a:pt x="920953" y="1498"/>
                  </a:lnTo>
                  <a:lnTo>
                    <a:pt x="914908" y="5588"/>
                  </a:lnTo>
                  <a:lnTo>
                    <a:pt x="910818" y="11633"/>
                  </a:lnTo>
                  <a:lnTo>
                    <a:pt x="909332" y="19050"/>
                  </a:lnTo>
                  <a:lnTo>
                    <a:pt x="910818" y="26466"/>
                  </a:lnTo>
                  <a:lnTo>
                    <a:pt x="914908" y="32524"/>
                  </a:lnTo>
                  <a:lnTo>
                    <a:pt x="920953" y="36614"/>
                  </a:lnTo>
                  <a:lnTo>
                    <a:pt x="928382" y="38100"/>
                  </a:lnTo>
                  <a:lnTo>
                    <a:pt x="935786" y="36614"/>
                  </a:lnTo>
                  <a:lnTo>
                    <a:pt x="941844" y="32524"/>
                  </a:lnTo>
                  <a:lnTo>
                    <a:pt x="945934" y="26466"/>
                  </a:lnTo>
                  <a:lnTo>
                    <a:pt x="947432" y="19050"/>
                  </a:lnTo>
                  <a:close/>
                </a:path>
                <a:path w="8222615" h="1464309">
                  <a:moveTo>
                    <a:pt x="1061085" y="1445260"/>
                  </a:moveTo>
                  <a:lnTo>
                    <a:pt x="1059586" y="1437843"/>
                  </a:lnTo>
                  <a:lnTo>
                    <a:pt x="1055497" y="1431798"/>
                  </a:lnTo>
                  <a:lnTo>
                    <a:pt x="1049439" y="1427708"/>
                  </a:lnTo>
                  <a:lnTo>
                    <a:pt x="1042035" y="1426210"/>
                  </a:lnTo>
                  <a:lnTo>
                    <a:pt x="1034618" y="1427708"/>
                  </a:lnTo>
                  <a:lnTo>
                    <a:pt x="1028560" y="1431798"/>
                  </a:lnTo>
                  <a:lnTo>
                    <a:pt x="1024470" y="1437843"/>
                  </a:lnTo>
                  <a:lnTo>
                    <a:pt x="1022985" y="1445260"/>
                  </a:lnTo>
                  <a:lnTo>
                    <a:pt x="1024470" y="1452676"/>
                  </a:lnTo>
                  <a:lnTo>
                    <a:pt x="1028560" y="1458734"/>
                  </a:lnTo>
                  <a:lnTo>
                    <a:pt x="1034618" y="1462824"/>
                  </a:lnTo>
                  <a:lnTo>
                    <a:pt x="1042035" y="1464310"/>
                  </a:lnTo>
                  <a:lnTo>
                    <a:pt x="1049439" y="1462824"/>
                  </a:lnTo>
                  <a:lnTo>
                    <a:pt x="1055497" y="1458734"/>
                  </a:lnTo>
                  <a:lnTo>
                    <a:pt x="1059586" y="1452676"/>
                  </a:lnTo>
                  <a:lnTo>
                    <a:pt x="1061085" y="1445260"/>
                  </a:lnTo>
                  <a:close/>
                </a:path>
                <a:path w="8222615" h="1464309">
                  <a:moveTo>
                    <a:pt x="1061097" y="19050"/>
                  </a:moveTo>
                  <a:lnTo>
                    <a:pt x="1059599" y="11633"/>
                  </a:lnTo>
                  <a:lnTo>
                    <a:pt x="1055509" y="5588"/>
                  </a:lnTo>
                  <a:lnTo>
                    <a:pt x="1049451" y="1498"/>
                  </a:lnTo>
                  <a:lnTo>
                    <a:pt x="1042047" y="0"/>
                  </a:lnTo>
                  <a:lnTo>
                    <a:pt x="1034618" y="1498"/>
                  </a:lnTo>
                  <a:lnTo>
                    <a:pt x="1028573" y="5588"/>
                  </a:lnTo>
                  <a:lnTo>
                    <a:pt x="1024483" y="11633"/>
                  </a:lnTo>
                  <a:lnTo>
                    <a:pt x="1022997" y="19050"/>
                  </a:lnTo>
                  <a:lnTo>
                    <a:pt x="1024483" y="26466"/>
                  </a:lnTo>
                  <a:lnTo>
                    <a:pt x="1028573" y="32524"/>
                  </a:lnTo>
                  <a:lnTo>
                    <a:pt x="1034618" y="36614"/>
                  </a:lnTo>
                  <a:lnTo>
                    <a:pt x="1042047" y="38100"/>
                  </a:lnTo>
                  <a:lnTo>
                    <a:pt x="1049451" y="36614"/>
                  </a:lnTo>
                  <a:lnTo>
                    <a:pt x="1055509" y="32524"/>
                  </a:lnTo>
                  <a:lnTo>
                    <a:pt x="1059599" y="26466"/>
                  </a:lnTo>
                  <a:lnTo>
                    <a:pt x="1061097" y="19050"/>
                  </a:lnTo>
                  <a:close/>
                </a:path>
                <a:path w="8222615" h="1464309">
                  <a:moveTo>
                    <a:pt x="1174750" y="1445260"/>
                  </a:moveTo>
                  <a:lnTo>
                    <a:pt x="1173251" y="1437843"/>
                  </a:lnTo>
                  <a:lnTo>
                    <a:pt x="1169162" y="1431798"/>
                  </a:lnTo>
                  <a:lnTo>
                    <a:pt x="1163104" y="1427708"/>
                  </a:lnTo>
                  <a:lnTo>
                    <a:pt x="1155700" y="1426210"/>
                  </a:lnTo>
                  <a:lnTo>
                    <a:pt x="1148270" y="1427708"/>
                  </a:lnTo>
                  <a:lnTo>
                    <a:pt x="1142225" y="1431798"/>
                  </a:lnTo>
                  <a:lnTo>
                    <a:pt x="1138135" y="1437843"/>
                  </a:lnTo>
                  <a:lnTo>
                    <a:pt x="1136650" y="1445260"/>
                  </a:lnTo>
                  <a:lnTo>
                    <a:pt x="1138135" y="1452676"/>
                  </a:lnTo>
                  <a:lnTo>
                    <a:pt x="1142225" y="1458734"/>
                  </a:lnTo>
                  <a:lnTo>
                    <a:pt x="1148270" y="1462824"/>
                  </a:lnTo>
                  <a:lnTo>
                    <a:pt x="1155700" y="1464310"/>
                  </a:lnTo>
                  <a:lnTo>
                    <a:pt x="1163104" y="1462824"/>
                  </a:lnTo>
                  <a:lnTo>
                    <a:pt x="1169162" y="1458734"/>
                  </a:lnTo>
                  <a:lnTo>
                    <a:pt x="1173251" y="1452676"/>
                  </a:lnTo>
                  <a:lnTo>
                    <a:pt x="1174750" y="1445260"/>
                  </a:lnTo>
                  <a:close/>
                </a:path>
                <a:path w="8222615" h="1464309">
                  <a:moveTo>
                    <a:pt x="1174762" y="19050"/>
                  </a:moveTo>
                  <a:lnTo>
                    <a:pt x="1173264" y="11633"/>
                  </a:lnTo>
                  <a:lnTo>
                    <a:pt x="1169174" y="5588"/>
                  </a:lnTo>
                  <a:lnTo>
                    <a:pt x="1163116" y="1498"/>
                  </a:lnTo>
                  <a:lnTo>
                    <a:pt x="1155712" y="0"/>
                  </a:lnTo>
                  <a:lnTo>
                    <a:pt x="1148283" y="1498"/>
                  </a:lnTo>
                  <a:lnTo>
                    <a:pt x="1142238" y="5588"/>
                  </a:lnTo>
                  <a:lnTo>
                    <a:pt x="1138148" y="11633"/>
                  </a:lnTo>
                  <a:lnTo>
                    <a:pt x="1136662" y="19050"/>
                  </a:lnTo>
                  <a:lnTo>
                    <a:pt x="1138148" y="26466"/>
                  </a:lnTo>
                  <a:lnTo>
                    <a:pt x="1142238" y="32524"/>
                  </a:lnTo>
                  <a:lnTo>
                    <a:pt x="1148283" y="36614"/>
                  </a:lnTo>
                  <a:lnTo>
                    <a:pt x="1155712" y="38100"/>
                  </a:lnTo>
                  <a:lnTo>
                    <a:pt x="1163116" y="36614"/>
                  </a:lnTo>
                  <a:lnTo>
                    <a:pt x="1169174" y="32524"/>
                  </a:lnTo>
                  <a:lnTo>
                    <a:pt x="1173264" y="26466"/>
                  </a:lnTo>
                  <a:lnTo>
                    <a:pt x="1174762" y="19050"/>
                  </a:lnTo>
                  <a:close/>
                </a:path>
                <a:path w="8222615" h="1464309">
                  <a:moveTo>
                    <a:pt x="1288415" y="1445260"/>
                  </a:moveTo>
                  <a:lnTo>
                    <a:pt x="1286916" y="1437843"/>
                  </a:lnTo>
                  <a:lnTo>
                    <a:pt x="1282827" y="1431798"/>
                  </a:lnTo>
                  <a:lnTo>
                    <a:pt x="1276769" y="1427708"/>
                  </a:lnTo>
                  <a:lnTo>
                    <a:pt x="1269365" y="1426210"/>
                  </a:lnTo>
                  <a:lnTo>
                    <a:pt x="1261935" y="1427708"/>
                  </a:lnTo>
                  <a:lnTo>
                    <a:pt x="1255890" y="1431798"/>
                  </a:lnTo>
                  <a:lnTo>
                    <a:pt x="1251800" y="1437843"/>
                  </a:lnTo>
                  <a:lnTo>
                    <a:pt x="1250315" y="1445260"/>
                  </a:lnTo>
                  <a:lnTo>
                    <a:pt x="1251800" y="1452676"/>
                  </a:lnTo>
                  <a:lnTo>
                    <a:pt x="1255890" y="1458734"/>
                  </a:lnTo>
                  <a:lnTo>
                    <a:pt x="1261935" y="1462824"/>
                  </a:lnTo>
                  <a:lnTo>
                    <a:pt x="1269365" y="1464310"/>
                  </a:lnTo>
                  <a:lnTo>
                    <a:pt x="1276769" y="1462824"/>
                  </a:lnTo>
                  <a:lnTo>
                    <a:pt x="1282827" y="1458734"/>
                  </a:lnTo>
                  <a:lnTo>
                    <a:pt x="1286916" y="1452676"/>
                  </a:lnTo>
                  <a:lnTo>
                    <a:pt x="1288415" y="1445260"/>
                  </a:lnTo>
                  <a:close/>
                </a:path>
                <a:path w="8222615" h="1464309">
                  <a:moveTo>
                    <a:pt x="1288427" y="19050"/>
                  </a:moveTo>
                  <a:lnTo>
                    <a:pt x="1286929" y="11633"/>
                  </a:lnTo>
                  <a:lnTo>
                    <a:pt x="1282839" y="5588"/>
                  </a:lnTo>
                  <a:lnTo>
                    <a:pt x="1276781" y="1498"/>
                  </a:lnTo>
                  <a:lnTo>
                    <a:pt x="1269377" y="0"/>
                  </a:lnTo>
                  <a:lnTo>
                    <a:pt x="1261948" y="1498"/>
                  </a:lnTo>
                  <a:lnTo>
                    <a:pt x="1255903" y="5588"/>
                  </a:lnTo>
                  <a:lnTo>
                    <a:pt x="1251813" y="11633"/>
                  </a:lnTo>
                  <a:lnTo>
                    <a:pt x="1250327" y="19050"/>
                  </a:lnTo>
                  <a:lnTo>
                    <a:pt x="1251813" y="26466"/>
                  </a:lnTo>
                  <a:lnTo>
                    <a:pt x="1255903" y="32524"/>
                  </a:lnTo>
                  <a:lnTo>
                    <a:pt x="1261948" y="36614"/>
                  </a:lnTo>
                  <a:lnTo>
                    <a:pt x="1269377" y="38100"/>
                  </a:lnTo>
                  <a:lnTo>
                    <a:pt x="1276781" y="36614"/>
                  </a:lnTo>
                  <a:lnTo>
                    <a:pt x="1282839" y="32524"/>
                  </a:lnTo>
                  <a:lnTo>
                    <a:pt x="1286929" y="26466"/>
                  </a:lnTo>
                  <a:lnTo>
                    <a:pt x="1288427" y="19050"/>
                  </a:lnTo>
                  <a:close/>
                </a:path>
                <a:path w="8222615" h="1464309">
                  <a:moveTo>
                    <a:pt x="1402080" y="1445260"/>
                  </a:moveTo>
                  <a:lnTo>
                    <a:pt x="1400581" y="1437843"/>
                  </a:lnTo>
                  <a:lnTo>
                    <a:pt x="1396492" y="1431798"/>
                  </a:lnTo>
                  <a:lnTo>
                    <a:pt x="1390434" y="1427708"/>
                  </a:lnTo>
                  <a:lnTo>
                    <a:pt x="1383030" y="1426210"/>
                  </a:lnTo>
                  <a:lnTo>
                    <a:pt x="1375600" y="1427708"/>
                  </a:lnTo>
                  <a:lnTo>
                    <a:pt x="1369555" y="1431798"/>
                  </a:lnTo>
                  <a:lnTo>
                    <a:pt x="1365465" y="1437843"/>
                  </a:lnTo>
                  <a:lnTo>
                    <a:pt x="1363980" y="1445260"/>
                  </a:lnTo>
                  <a:lnTo>
                    <a:pt x="1365465" y="1452676"/>
                  </a:lnTo>
                  <a:lnTo>
                    <a:pt x="1369555" y="1458734"/>
                  </a:lnTo>
                  <a:lnTo>
                    <a:pt x="1375600" y="1462824"/>
                  </a:lnTo>
                  <a:lnTo>
                    <a:pt x="1383030" y="1464310"/>
                  </a:lnTo>
                  <a:lnTo>
                    <a:pt x="1390434" y="1462824"/>
                  </a:lnTo>
                  <a:lnTo>
                    <a:pt x="1396492" y="1458734"/>
                  </a:lnTo>
                  <a:lnTo>
                    <a:pt x="1400581" y="1452676"/>
                  </a:lnTo>
                  <a:lnTo>
                    <a:pt x="1402080" y="1445260"/>
                  </a:lnTo>
                  <a:close/>
                </a:path>
                <a:path w="8222615" h="1464309">
                  <a:moveTo>
                    <a:pt x="1402092" y="19050"/>
                  </a:moveTo>
                  <a:lnTo>
                    <a:pt x="1400594" y="11633"/>
                  </a:lnTo>
                  <a:lnTo>
                    <a:pt x="1396504" y="5588"/>
                  </a:lnTo>
                  <a:lnTo>
                    <a:pt x="1390446" y="1498"/>
                  </a:lnTo>
                  <a:lnTo>
                    <a:pt x="1383042" y="0"/>
                  </a:lnTo>
                  <a:lnTo>
                    <a:pt x="1375613" y="1498"/>
                  </a:lnTo>
                  <a:lnTo>
                    <a:pt x="1369568" y="5588"/>
                  </a:lnTo>
                  <a:lnTo>
                    <a:pt x="1365478" y="11633"/>
                  </a:lnTo>
                  <a:lnTo>
                    <a:pt x="1363992" y="19050"/>
                  </a:lnTo>
                  <a:lnTo>
                    <a:pt x="1365478" y="26466"/>
                  </a:lnTo>
                  <a:lnTo>
                    <a:pt x="1369568" y="32524"/>
                  </a:lnTo>
                  <a:lnTo>
                    <a:pt x="1375613" y="36614"/>
                  </a:lnTo>
                  <a:lnTo>
                    <a:pt x="1383042" y="38100"/>
                  </a:lnTo>
                  <a:lnTo>
                    <a:pt x="1390446" y="36614"/>
                  </a:lnTo>
                  <a:lnTo>
                    <a:pt x="1396504" y="32524"/>
                  </a:lnTo>
                  <a:lnTo>
                    <a:pt x="1400594" y="26466"/>
                  </a:lnTo>
                  <a:lnTo>
                    <a:pt x="1402092" y="19050"/>
                  </a:lnTo>
                  <a:close/>
                </a:path>
                <a:path w="8222615" h="1464309">
                  <a:moveTo>
                    <a:pt x="1515745" y="1445260"/>
                  </a:moveTo>
                  <a:lnTo>
                    <a:pt x="1514246" y="1437843"/>
                  </a:lnTo>
                  <a:lnTo>
                    <a:pt x="1510157" y="1431798"/>
                  </a:lnTo>
                  <a:lnTo>
                    <a:pt x="1504099" y="1427708"/>
                  </a:lnTo>
                  <a:lnTo>
                    <a:pt x="1496695" y="1426210"/>
                  </a:lnTo>
                  <a:lnTo>
                    <a:pt x="1489278" y="1427708"/>
                  </a:lnTo>
                  <a:lnTo>
                    <a:pt x="1483220" y="1431798"/>
                  </a:lnTo>
                  <a:lnTo>
                    <a:pt x="1479130" y="1437843"/>
                  </a:lnTo>
                  <a:lnTo>
                    <a:pt x="1477645" y="1445260"/>
                  </a:lnTo>
                  <a:lnTo>
                    <a:pt x="1479130" y="1452676"/>
                  </a:lnTo>
                  <a:lnTo>
                    <a:pt x="1483220" y="1458734"/>
                  </a:lnTo>
                  <a:lnTo>
                    <a:pt x="1489278" y="1462824"/>
                  </a:lnTo>
                  <a:lnTo>
                    <a:pt x="1496695" y="1464310"/>
                  </a:lnTo>
                  <a:lnTo>
                    <a:pt x="1504099" y="1462824"/>
                  </a:lnTo>
                  <a:lnTo>
                    <a:pt x="1510157" y="1458734"/>
                  </a:lnTo>
                  <a:lnTo>
                    <a:pt x="1514246" y="1452676"/>
                  </a:lnTo>
                  <a:lnTo>
                    <a:pt x="1515745" y="1445260"/>
                  </a:lnTo>
                  <a:close/>
                </a:path>
                <a:path w="8222615" h="1464309">
                  <a:moveTo>
                    <a:pt x="1515757" y="19050"/>
                  </a:moveTo>
                  <a:lnTo>
                    <a:pt x="1514259" y="11633"/>
                  </a:lnTo>
                  <a:lnTo>
                    <a:pt x="1510169" y="5588"/>
                  </a:lnTo>
                  <a:lnTo>
                    <a:pt x="1504111" y="1498"/>
                  </a:lnTo>
                  <a:lnTo>
                    <a:pt x="1496707" y="0"/>
                  </a:lnTo>
                  <a:lnTo>
                    <a:pt x="1489278" y="1498"/>
                  </a:lnTo>
                  <a:lnTo>
                    <a:pt x="1483233" y="5588"/>
                  </a:lnTo>
                  <a:lnTo>
                    <a:pt x="1479143" y="11633"/>
                  </a:lnTo>
                  <a:lnTo>
                    <a:pt x="1477657" y="19050"/>
                  </a:lnTo>
                  <a:lnTo>
                    <a:pt x="1479143" y="26466"/>
                  </a:lnTo>
                  <a:lnTo>
                    <a:pt x="1483233" y="32524"/>
                  </a:lnTo>
                  <a:lnTo>
                    <a:pt x="1489278" y="36614"/>
                  </a:lnTo>
                  <a:lnTo>
                    <a:pt x="1496707" y="38100"/>
                  </a:lnTo>
                  <a:lnTo>
                    <a:pt x="1504111" y="36614"/>
                  </a:lnTo>
                  <a:lnTo>
                    <a:pt x="1510169" y="32524"/>
                  </a:lnTo>
                  <a:lnTo>
                    <a:pt x="1514259" y="26466"/>
                  </a:lnTo>
                  <a:lnTo>
                    <a:pt x="1515757" y="19050"/>
                  </a:lnTo>
                  <a:close/>
                </a:path>
                <a:path w="8222615" h="1464309">
                  <a:moveTo>
                    <a:pt x="1629410" y="1445260"/>
                  </a:moveTo>
                  <a:lnTo>
                    <a:pt x="1627911" y="1437843"/>
                  </a:lnTo>
                  <a:lnTo>
                    <a:pt x="1623822" y="1431798"/>
                  </a:lnTo>
                  <a:lnTo>
                    <a:pt x="1617764" y="1427708"/>
                  </a:lnTo>
                  <a:lnTo>
                    <a:pt x="1610360" y="1426210"/>
                  </a:lnTo>
                  <a:lnTo>
                    <a:pt x="1602930" y="1427708"/>
                  </a:lnTo>
                  <a:lnTo>
                    <a:pt x="1596885" y="1431798"/>
                  </a:lnTo>
                  <a:lnTo>
                    <a:pt x="1592795" y="1437843"/>
                  </a:lnTo>
                  <a:lnTo>
                    <a:pt x="1591310" y="1445260"/>
                  </a:lnTo>
                  <a:lnTo>
                    <a:pt x="1592795" y="1452676"/>
                  </a:lnTo>
                  <a:lnTo>
                    <a:pt x="1596885" y="1458734"/>
                  </a:lnTo>
                  <a:lnTo>
                    <a:pt x="1602930" y="1462824"/>
                  </a:lnTo>
                  <a:lnTo>
                    <a:pt x="1610360" y="1464310"/>
                  </a:lnTo>
                  <a:lnTo>
                    <a:pt x="1617764" y="1462824"/>
                  </a:lnTo>
                  <a:lnTo>
                    <a:pt x="1623822" y="1458734"/>
                  </a:lnTo>
                  <a:lnTo>
                    <a:pt x="1627911" y="1452676"/>
                  </a:lnTo>
                  <a:lnTo>
                    <a:pt x="1629410" y="1445260"/>
                  </a:lnTo>
                  <a:close/>
                </a:path>
                <a:path w="8222615" h="1464309">
                  <a:moveTo>
                    <a:pt x="1629422" y="19050"/>
                  </a:moveTo>
                  <a:lnTo>
                    <a:pt x="1627924" y="11633"/>
                  </a:lnTo>
                  <a:lnTo>
                    <a:pt x="1623834" y="5588"/>
                  </a:lnTo>
                  <a:lnTo>
                    <a:pt x="1617776" y="1498"/>
                  </a:lnTo>
                  <a:lnTo>
                    <a:pt x="1610372" y="0"/>
                  </a:lnTo>
                  <a:lnTo>
                    <a:pt x="1602943" y="1498"/>
                  </a:lnTo>
                  <a:lnTo>
                    <a:pt x="1596898" y="5588"/>
                  </a:lnTo>
                  <a:lnTo>
                    <a:pt x="1592808" y="11633"/>
                  </a:lnTo>
                  <a:lnTo>
                    <a:pt x="1591322" y="19050"/>
                  </a:lnTo>
                  <a:lnTo>
                    <a:pt x="1592808" y="26466"/>
                  </a:lnTo>
                  <a:lnTo>
                    <a:pt x="1596898" y="32524"/>
                  </a:lnTo>
                  <a:lnTo>
                    <a:pt x="1602943" y="36614"/>
                  </a:lnTo>
                  <a:lnTo>
                    <a:pt x="1610372" y="38100"/>
                  </a:lnTo>
                  <a:lnTo>
                    <a:pt x="1617776" y="36614"/>
                  </a:lnTo>
                  <a:lnTo>
                    <a:pt x="1623834" y="32524"/>
                  </a:lnTo>
                  <a:lnTo>
                    <a:pt x="1627924" y="26466"/>
                  </a:lnTo>
                  <a:lnTo>
                    <a:pt x="1629422" y="19050"/>
                  </a:lnTo>
                  <a:close/>
                </a:path>
                <a:path w="8222615" h="1464309">
                  <a:moveTo>
                    <a:pt x="1743075" y="1445260"/>
                  </a:moveTo>
                  <a:lnTo>
                    <a:pt x="1741576" y="1437843"/>
                  </a:lnTo>
                  <a:lnTo>
                    <a:pt x="1737487" y="1431798"/>
                  </a:lnTo>
                  <a:lnTo>
                    <a:pt x="1731429" y="1427708"/>
                  </a:lnTo>
                  <a:lnTo>
                    <a:pt x="1724025" y="1426210"/>
                  </a:lnTo>
                  <a:lnTo>
                    <a:pt x="1716595" y="1427708"/>
                  </a:lnTo>
                  <a:lnTo>
                    <a:pt x="1710550" y="1431798"/>
                  </a:lnTo>
                  <a:lnTo>
                    <a:pt x="1706460" y="1437843"/>
                  </a:lnTo>
                  <a:lnTo>
                    <a:pt x="1704975" y="1445260"/>
                  </a:lnTo>
                  <a:lnTo>
                    <a:pt x="1706460" y="1452676"/>
                  </a:lnTo>
                  <a:lnTo>
                    <a:pt x="1710550" y="1458734"/>
                  </a:lnTo>
                  <a:lnTo>
                    <a:pt x="1716595" y="1462824"/>
                  </a:lnTo>
                  <a:lnTo>
                    <a:pt x="1724025" y="1464310"/>
                  </a:lnTo>
                  <a:lnTo>
                    <a:pt x="1731429" y="1462824"/>
                  </a:lnTo>
                  <a:lnTo>
                    <a:pt x="1737487" y="1458734"/>
                  </a:lnTo>
                  <a:lnTo>
                    <a:pt x="1741576" y="1452676"/>
                  </a:lnTo>
                  <a:lnTo>
                    <a:pt x="1743075" y="1445260"/>
                  </a:lnTo>
                  <a:close/>
                </a:path>
                <a:path w="8222615" h="1464309">
                  <a:moveTo>
                    <a:pt x="1743087" y="19050"/>
                  </a:moveTo>
                  <a:lnTo>
                    <a:pt x="1741589" y="11633"/>
                  </a:lnTo>
                  <a:lnTo>
                    <a:pt x="1737499" y="5588"/>
                  </a:lnTo>
                  <a:lnTo>
                    <a:pt x="1731441" y="1498"/>
                  </a:lnTo>
                  <a:lnTo>
                    <a:pt x="1724037" y="0"/>
                  </a:lnTo>
                  <a:lnTo>
                    <a:pt x="1716608" y="1498"/>
                  </a:lnTo>
                  <a:lnTo>
                    <a:pt x="1710563" y="5588"/>
                  </a:lnTo>
                  <a:lnTo>
                    <a:pt x="1706473" y="11633"/>
                  </a:lnTo>
                  <a:lnTo>
                    <a:pt x="1704987" y="19050"/>
                  </a:lnTo>
                  <a:lnTo>
                    <a:pt x="1706473" y="26466"/>
                  </a:lnTo>
                  <a:lnTo>
                    <a:pt x="1710563" y="32524"/>
                  </a:lnTo>
                  <a:lnTo>
                    <a:pt x="1716608" y="36614"/>
                  </a:lnTo>
                  <a:lnTo>
                    <a:pt x="1724037" y="38100"/>
                  </a:lnTo>
                  <a:lnTo>
                    <a:pt x="1731441" y="36614"/>
                  </a:lnTo>
                  <a:lnTo>
                    <a:pt x="1737499" y="32524"/>
                  </a:lnTo>
                  <a:lnTo>
                    <a:pt x="1741589" y="26466"/>
                  </a:lnTo>
                  <a:lnTo>
                    <a:pt x="1743087" y="19050"/>
                  </a:lnTo>
                  <a:close/>
                </a:path>
                <a:path w="8222615" h="1464309">
                  <a:moveTo>
                    <a:pt x="1856740" y="1445260"/>
                  </a:moveTo>
                  <a:lnTo>
                    <a:pt x="1855241" y="1437843"/>
                  </a:lnTo>
                  <a:lnTo>
                    <a:pt x="1851152" y="1431798"/>
                  </a:lnTo>
                  <a:lnTo>
                    <a:pt x="1845094" y="1427708"/>
                  </a:lnTo>
                  <a:lnTo>
                    <a:pt x="1837690" y="1426210"/>
                  </a:lnTo>
                  <a:lnTo>
                    <a:pt x="1830260" y="1427708"/>
                  </a:lnTo>
                  <a:lnTo>
                    <a:pt x="1824215" y="1431798"/>
                  </a:lnTo>
                  <a:lnTo>
                    <a:pt x="1820125" y="1437843"/>
                  </a:lnTo>
                  <a:lnTo>
                    <a:pt x="1818640" y="1445260"/>
                  </a:lnTo>
                  <a:lnTo>
                    <a:pt x="1820125" y="1452676"/>
                  </a:lnTo>
                  <a:lnTo>
                    <a:pt x="1824215" y="1458734"/>
                  </a:lnTo>
                  <a:lnTo>
                    <a:pt x="1830260" y="1462824"/>
                  </a:lnTo>
                  <a:lnTo>
                    <a:pt x="1837690" y="1464310"/>
                  </a:lnTo>
                  <a:lnTo>
                    <a:pt x="1845094" y="1462824"/>
                  </a:lnTo>
                  <a:lnTo>
                    <a:pt x="1851152" y="1458734"/>
                  </a:lnTo>
                  <a:lnTo>
                    <a:pt x="1855241" y="1452676"/>
                  </a:lnTo>
                  <a:lnTo>
                    <a:pt x="1856740" y="1445260"/>
                  </a:lnTo>
                  <a:close/>
                </a:path>
                <a:path w="8222615" h="1464309">
                  <a:moveTo>
                    <a:pt x="1856752" y="19050"/>
                  </a:moveTo>
                  <a:lnTo>
                    <a:pt x="1855254" y="11633"/>
                  </a:lnTo>
                  <a:lnTo>
                    <a:pt x="1851164" y="5588"/>
                  </a:lnTo>
                  <a:lnTo>
                    <a:pt x="1845106" y="1498"/>
                  </a:lnTo>
                  <a:lnTo>
                    <a:pt x="1837702" y="0"/>
                  </a:lnTo>
                  <a:lnTo>
                    <a:pt x="1830273" y="1498"/>
                  </a:lnTo>
                  <a:lnTo>
                    <a:pt x="1824228" y="5588"/>
                  </a:lnTo>
                  <a:lnTo>
                    <a:pt x="1820138" y="11633"/>
                  </a:lnTo>
                  <a:lnTo>
                    <a:pt x="1818652" y="19050"/>
                  </a:lnTo>
                  <a:lnTo>
                    <a:pt x="1820138" y="26466"/>
                  </a:lnTo>
                  <a:lnTo>
                    <a:pt x="1824228" y="32524"/>
                  </a:lnTo>
                  <a:lnTo>
                    <a:pt x="1830273" y="36614"/>
                  </a:lnTo>
                  <a:lnTo>
                    <a:pt x="1837702" y="38100"/>
                  </a:lnTo>
                  <a:lnTo>
                    <a:pt x="1845106" y="36614"/>
                  </a:lnTo>
                  <a:lnTo>
                    <a:pt x="1851164" y="32524"/>
                  </a:lnTo>
                  <a:lnTo>
                    <a:pt x="1855254" y="26466"/>
                  </a:lnTo>
                  <a:lnTo>
                    <a:pt x="1856752" y="19050"/>
                  </a:lnTo>
                  <a:close/>
                </a:path>
                <a:path w="8222615" h="1464309">
                  <a:moveTo>
                    <a:pt x="1970405" y="1445260"/>
                  </a:moveTo>
                  <a:lnTo>
                    <a:pt x="1968906" y="1437843"/>
                  </a:lnTo>
                  <a:lnTo>
                    <a:pt x="1964817" y="1431798"/>
                  </a:lnTo>
                  <a:lnTo>
                    <a:pt x="1958759" y="1427708"/>
                  </a:lnTo>
                  <a:lnTo>
                    <a:pt x="1951355" y="1426210"/>
                  </a:lnTo>
                  <a:lnTo>
                    <a:pt x="1943925" y="1427708"/>
                  </a:lnTo>
                  <a:lnTo>
                    <a:pt x="1937880" y="1431798"/>
                  </a:lnTo>
                  <a:lnTo>
                    <a:pt x="1933790" y="1437843"/>
                  </a:lnTo>
                  <a:lnTo>
                    <a:pt x="1932305" y="1445260"/>
                  </a:lnTo>
                  <a:lnTo>
                    <a:pt x="1933790" y="1452676"/>
                  </a:lnTo>
                  <a:lnTo>
                    <a:pt x="1937880" y="1458734"/>
                  </a:lnTo>
                  <a:lnTo>
                    <a:pt x="1943925" y="1462824"/>
                  </a:lnTo>
                  <a:lnTo>
                    <a:pt x="1951355" y="1464310"/>
                  </a:lnTo>
                  <a:lnTo>
                    <a:pt x="1958759" y="1462824"/>
                  </a:lnTo>
                  <a:lnTo>
                    <a:pt x="1964817" y="1458734"/>
                  </a:lnTo>
                  <a:lnTo>
                    <a:pt x="1968906" y="1452676"/>
                  </a:lnTo>
                  <a:lnTo>
                    <a:pt x="1970405" y="1445260"/>
                  </a:lnTo>
                  <a:close/>
                </a:path>
                <a:path w="8222615" h="1464309">
                  <a:moveTo>
                    <a:pt x="1970417" y="19050"/>
                  </a:moveTo>
                  <a:lnTo>
                    <a:pt x="1968919" y="11633"/>
                  </a:lnTo>
                  <a:lnTo>
                    <a:pt x="1964829" y="5588"/>
                  </a:lnTo>
                  <a:lnTo>
                    <a:pt x="1958771" y="1498"/>
                  </a:lnTo>
                  <a:lnTo>
                    <a:pt x="1951367" y="0"/>
                  </a:lnTo>
                  <a:lnTo>
                    <a:pt x="1943938" y="1498"/>
                  </a:lnTo>
                  <a:lnTo>
                    <a:pt x="1937893" y="5588"/>
                  </a:lnTo>
                  <a:lnTo>
                    <a:pt x="1933803" y="11633"/>
                  </a:lnTo>
                  <a:lnTo>
                    <a:pt x="1932317" y="19050"/>
                  </a:lnTo>
                  <a:lnTo>
                    <a:pt x="1933803" y="26466"/>
                  </a:lnTo>
                  <a:lnTo>
                    <a:pt x="1937893" y="32524"/>
                  </a:lnTo>
                  <a:lnTo>
                    <a:pt x="1943938" y="36614"/>
                  </a:lnTo>
                  <a:lnTo>
                    <a:pt x="1951367" y="38100"/>
                  </a:lnTo>
                  <a:lnTo>
                    <a:pt x="1958771" y="36614"/>
                  </a:lnTo>
                  <a:lnTo>
                    <a:pt x="1964829" y="32524"/>
                  </a:lnTo>
                  <a:lnTo>
                    <a:pt x="1968919" y="26466"/>
                  </a:lnTo>
                  <a:lnTo>
                    <a:pt x="1970417" y="19050"/>
                  </a:lnTo>
                  <a:close/>
                </a:path>
                <a:path w="8222615" h="1464309">
                  <a:moveTo>
                    <a:pt x="2084070" y="1445260"/>
                  </a:moveTo>
                  <a:lnTo>
                    <a:pt x="2082571" y="1437843"/>
                  </a:lnTo>
                  <a:lnTo>
                    <a:pt x="2078482" y="1431798"/>
                  </a:lnTo>
                  <a:lnTo>
                    <a:pt x="2072424" y="1427708"/>
                  </a:lnTo>
                  <a:lnTo>
                    <a:pt x="2065020" y="1426210"/>
                  </a:lnTo>
                  <a:lnTo>
                    <a:pt x="2057590" y="1427708"/>
                  </a:lnTo>
                  <a:lnTo>
                    <a:pt x="2051545" y="1431798"/>
                  </a:lnTo>
                  <a:lnTo>
                    <a:pt x="2047455" y="1437843"/>
                  </a:lnTo>
                  <a:lnTo>
                    <a:pt x="2045970" y="1445260"/>
                  </a:lnTo>
                  <a:lnTo>
                    <a:pt x="2047455" y="1452676"/>
                  </a:lnTo>
                  <a:lnTo>
                    <a:pt x="2051545" y="1458734"/>
                  </a:lnTo>
                  <a:lnTo>
                    <a:pt x="2057590" y="1462824"/>
                  </a:lnTo>
                  <a:lnTo>
                    <a:pt x="2065020" y="1464310"/>
                  </a:lnTo>
                  <a:lnTo>
                    <a:pt x="2072424" y="1462824"/>
                  </a:lnTo>
                  <a:lnTo>
                    <a:pt x="2078482" y="1458734"/>
                  </a:lnTo>
                  <a:lnTo>
                    <a:pt x="2082571" y="1452676"/>
                  </a:lnTo>
                  <a:lnTo>
                    <a:pt x="2084070" y="1445260"/>
                  </a:lnTo>
                  <a:close/>
                </a:path>
                <a:path w="8222615" h="1464309">
                  <a:moveTo>
                    <a:pt x="2084082" y="19050"/>
                  </a:moveTo>
                  <a:lnTo>
                    <a:pt x="2082584" y="11633"/>
                  </a:lnTo>
                  <a:lnTo>
                    <a:pt x="2078494" y="5588"/>
                  </a:lnTo>
                  <a:lnTo>
                    <a:pt x="2072436" y="1498"/>
                  </a:lnTo>
                  <a:lnTo>
                    <a:pt x="2065032" y="0"/>
                  </a:lnTo>
                  <a:lnTo>
                    <a:pt x="2057603" y="1498"/>
                  </a:lnTo>
                  <a:lnTo>
                    <a:pt x="2051558" y="5588"/>
                  </a:lnTo>
                  <a:lnTo>
                    <a:pt x="2047468" y="11633"/>
                  </a:lnTo>
                  <a:lnTo>
                    <a:pt x="2045982" y="19050"/>
                  </a:lnTo>
                  <a:lnTo>
                    <a:pt x="2047468" y="26466"/>
                  </a:lnTo>
                  <a:lnTo>
                    <a:pt x="2051558" y="32524"/>
                  </a:lnTo>
                  <a:lnTo>
                    <a:pt x="2057603" y="36614"/>
                  </a:lnTo>
                  <a:lnTo>
                    <a:pt x="2065032" y="38100"/>
                  </a:lnTo>
                  <a:lnTo>
                    <a:pt x="2072436" y="36614"/>
                  </a:lnTo>
                  <a:lnTo>
                    <a:pt x="2078494" y="32524"/>
                  </a:lnTo>
                  <a:lnTo>
                    <a:pt x="2082584" y="26466"/>
                  </a:lnTo>
                  <a:lnTo>
                    <a:pt x="2084082" y="19050"/>
                  </a:lnTo>
                  <a:close/>
                </a:path>
                <a:path w="8222615" h="1464309">
                  <a:moveTo>
                    <a:pt x="2197735" y="1445260"/>
                  </a:moveTo>
                  <a:lnTo>
                    <a:pt x="2196236" y="1437843"/>
                  </a:lnTo>
                  <a:lnTo>
                    <a:pt x="2192147" y="1431798"/>
                  </a:lnTo>
                  <a:lnTo>
                    <a:pt x="2186089" y="1427708"/>
                  </a:lnTo>
                  <a:lnTo>
                    <a:pt x="2178685" y="1426210"/>
                  </a:lnTo>
                  <a:lnTo>
                    <a:pt x="2171255" y="1427708"/>
                  </a:lnTo>
                  <a:lnTo>
                    <a:pt x="2165210" y="1431798"/>
                  </a:lnTo>
                  <a:lnTo>
                    <a:pt x="2161121" y="1437843"/>
                  </a:lnTo>
                  <a:lnTo>
                    <a:pt x="2159635" y="1445260"/>
                  </a:lnTo>
                  <a:lnTo>
                    <a:pt x="2161121" y="1452676"/>
                  </a:lnTo>
                  <a:lnTo>
                    <a:pt x="2165210" y="1458734"/>
                  </a:lnTo>
                  <a:lnTo>
                    <a:pt x="2171255" y="1462824"/>
                  </a:lnTo>
                  <a:lnTo>
                    <a:pt x="2178685" y="1464310"/>
                  </a:lnTo>
                  <a:lnTo>
                    <a:pt x="2186089" y="1462824"/>
                  </a:lnTo>
                  <a:lnTo>
                    <a:pt x="2192147" y="1458734"/>
                  </a:lnTo>
                  <a:lnTo>
                    <a:pt x="2196236" y="1452676"/>
                  </a:lnTo>
                  <a:lnTo>
                    <a:pt x="2197735" y="1445260"/>
                  </a:lnTo>
                  <a:close/>
                </a:path>
                <a:path w="8222615" h="1464309">
                  <a:moveTo>
                    <a:pt x="2197747" y="19050"/>
                  </a:moveTo>
                  <a:lnTo>
                    <a:pt x="2196249" y="11633"/>
                  </a:lnTo>
                  <a:lnTo>
                    <a:pt x="2192159" y="5588"/>
                  </a:lnTo>
                  <a:lnTo>
                    <a:pt x="2186101" y="1498"/>
                  </a:lnTo>
                  <a:lnTo>
                    <a:pt x="2178697" y="0"/>
                  </a:lnTo>
                  <a:lnTo>
                    <a:pt x="2171268" y="1498"/>
                  </a:lnTo>
                  <a:lnTo>
                    <a:pt x="2165223" y="5588"/>
                  </a:lnTo>
                  <a:lnTo>
                    <a:pt x="2161133" y="11633"/>
                  </a:lnTo>
                  <a:lnTo>
                    <a:pt x="2159647" y="19050"/>
                  </a:lnTo>
                  <a:lnTo>
                    <a:pt x="2161133" y="26466"/>
                  </a:lnTo>
                  <a:lnTo>
                    <a:pt x="2165223" y="32524"/>
                  </a:lnTo>
                  <a:lnTo>
                    <a:pt x="2171268" y="36614"/>
                  </a:lnTo>
                  <a:lnTo>
                    <a:pt x="2178697" y="38100"/>
                  </a:lnTo>
                  <a:lnTo>
                    <a:pt x="2186101" y="36614"/>
                  </a:lnTo>
                  <a:lnTo>
                    <a:pt x="2192159" y="32524"/>
                  </a:lnTo>
                  <a:lnTo>
                    <a:pt x="2196249" y="26466"/>
                  </a:lnTo>
                  <a:lnTo>
                    <a:pt x="2197747" y="19050"/>
                  </a:lnTo>
                  <a:close/>
                </a:path>
                <a:path w="8222615" h="1464309">
                  <a:moveTo>
                    <a:pt x="2311400" y="1445260"/>
                  </a:moveTo>
                  <a:lnTo>
                    <a:pt x="2309901" y="1437843"/>
                  </a:lnTo>
                  <a:lnTo>
                    <a:pt x="2305812" y="1431798"/>
                  </a:lnTo>
                  <a:lnTo>
                    <a:pt x="2299754" y="1427708"/>
                  </a:lnTo>
                  <a:lnTo>
                    <a:pt x="2292350" y="1426210"/>
                  </a:lnTo>
                  <a:lnTo>
                    <a:pt x="2284920" y="1427708"/>
                  </a:lnTo>
                  <a:lnTo>
                    <a:pt x="2278875" y="1431798"/>
                  </a:lnTo>
                  <a:lnTo>
                    <a:pt x="2274786" y="1437843"/>
                  </a:lnTo>
                  <a:lnTo>
                    <a:pt x="2273300" y="1445260"/>
                  </a:lnTo>
                  <a:lnTo>
                    <a:pt x="2274786" y="1452676"/>
                  </a:lnTo>
                  <a:lnTo>
                    <a:pt x="2278875" y="1458734"/>
                  </a:lnTo>
                  <a:lnTo>
                    <a:pt x="2284920" y="1462824"/>
                  </a:lnTo>
                  <a:lnTo>
                    <a:pt x="2292350" y="1464310"/>
                  </a:lnTo>
                  <a:lnTo>
                    <a:pt x="2299754" y="1462824"/>
                  </a:lnTo>
                  <a:lnTo>
                    <a:pt x="2305812" y="1458734"/>
                  </a:lnTo>
                  <a:lnTo>
                    <a:pt x="2309901" y="1452676"/>
                  </a:lnTo>
                  <a:lnTo>
                    <a:pt x="2311400" y="1445260"/>
                  </a:lnTo>
                  <a:close/>
                </a:path>
                <a:path w="8222615" h="1464309">
                  <a:moveTo>
                    <a:pt x="2311400" y="19050"/>
                  </a:moveTo>
                  <a:lnTo>
                    <a:pt x="2309901" y="11633"/>
                  </a:lnTo>
                  <a:lnTo>
                    <a:pt x="2305812" y="5588"/>
                  </a:lnTo>
                  <a:lnTo>
                    <a:pt x="2299766" y="1498"/>
                  </a:lnTo>
                  <a:lnTo>
                    <a:pt x="2292350" y="0"/>
                  </a:lnTo>
                  <a:lnTo>
                    <a:pt x="2284933" y="1498"/>
                  </a:lnTo>
                  <a:lnTo>
                    <a:pt x="2278875" y="5588"/>
                  </a:lnTo>
                  <a:lnTo>
                    <a:pt x="2274786" y="11633"/>
                  </a:lnTo>
                  <a:lnTo>
                    <a:pt x="2273300" y="19050"/>
                  </a:lnTo>
                  <a:lnTo>
                    <a:pt x="2274786" y="26466"/>
                  </a:lnTo>
                  <a:lnTo>
                    <a:pt x="2278875" y="32524"/>
                  </a:lnTo>
                  <a:lnTo>
                    <a:pt x="2284933" y="36614"/>
                  </a:lnTo>
                  <a:lnTo>
                    <a:pt x="2292350" y="38100"/>
                  </a:lnTo>
                  <a:lnTo>
                    <a:pt x="2299766" y="36614"/>
                  </a:lnTo>
                  <a:lnTo>
                    <a:pt x="2305812" y="32524"/>
                  </a:lnTo>
                  <a:lnTo>
                    <a:pt x="2309901" y="26466"/>
                  </a:lnTo>
                  <a:lnTo>
                    <a:pt x="2311400" y="19050"/>
                  </a:lnTo>
                  <a:close/>
                </a:path>
                <a:path w="8222615" h="1464309">
                  <a:moveTo>
                    <a:pt x="2425065" y="1445260"/>
                  </a:moveTo>
                  <a:lnTo>
                    <a:pt x="2423566" y="1437843"/>
                  </a:lnTo>
                  <a:lnTo>
                    <a:pt x="2419477" y="1431798"/>
                  </a:lnTo>
                  <a:lnTo>
                    <a:pt x="2413419" y="1427708"/>
                  </a:lnTo>
                  <a:lnTo>
                    <a:pt x="2406015" y="1426210"/>
                  </a:lnTo>
                  <a:lnTo>
                    <a:pt x="2398585" y="1427708"/>
                  </a:lnTo>
                  <a:lnTo>
                    <a:pt x="2392540" y="1431798"/>
                  </a:lnTo>
                  <a:lnTo>
                    <a:pt x="2388451" y="1437843"/>
                  </a:lnTo>
                  <a:lnTo>
                    <a:pt x="2386965" y="1445260"/>
                  </a:lnTo>
                  <a:lnTo>
                    <a:pt x="2388451" y="1452676"/>
                  </a:lnTo>
                  <a:lnTo>
                    <a:pt x="2392540" y="1458734"/>
                  </a:lnTo>
                  <a:lnTo>
                    <a:pt x="2398585" y="1462824"/>
                  </a:lnTo>
                  <a:lnTo>
                    <a:pt x="2406015" y="1464310"/>
                  </a:lnTo>
                  <a:lnTo>
                    <a:pt x="2413419" y="1462824"/>
                  </a:lnTo>
                  <a:lnTo>
                    <a:pt x="2419477" y="1458734"/>
                  </a:lnTo>
                  <a:lnTo>
                    <a:pt x="2423566" y="1452676"/>
                  </a:lnTo>
                  <a:lnTo>
                    <a:pt x="2425065" y="1445260"/>
                  </a:lnTo>
                  <a:close/>
                </a:path>
                <a:path w="8222615" h="1464309">
                  <a:moveTo>
                    <a:pt x="2425065" y="19050"/>
                  </a:moveTo>
                  <a:lnTo>
                    <a:pt x="2423566" y="11633"/>
                  </a:lnTo>
                  <a:lnTo>
                    <a:pt x="2419477" y="5588"/>
                  </a:lnTo>
                  <a:lnTo>
                    <a:pt x="2413431" y="1498"/>
                  </a:lnTo>
                  <a:lnTo>
                    <a:pt x="2406015" y="0"/>
                  </a:lnTo>
                  <a:lnTo>
                    <a:pt x="2398598" y="1498"/>
                  </a:lnTo>
                  <a:lnTo>
                    <a:pt x="2392540" y="5588"/>
                  </a:lnTo>
                  <a:lnTo>
                    <a:pt x="2388451" y="11633"/>
                  </a:lnTo>
                  <a:lnTo>
                    <a:pt x="2386965" y="19050"/>
                  </a:lnTo>
                  <a:lnTo>
                    <a:pt x="2388451" y="26466"/>
                  </a:lnTo>
                  <a:lnTo>
                    <a:pt x="2392540" y="32524"/>
                  </a:lnTo>
                  <a:lnTo>
                    <a:pt x="2398598" y="36614"/>
                  </a:lnTo>
                  <a:lnTo>
                    <a:pt x="2406015" y="38100"/>
                  </a:lnTo>
                  <a:lnTo>
                    <a:pt x="2413431" y="36614"/>
                  </a:lnTo>
                  <a:lnTo>
                    <a:pt x="2419477" y="32524"/>
                  </a:lnTo>
                  <a:lnTo>
                    <a:pt x="2423566" y="26466"/>
                  </a:lnTo>
                  <a:lnTo>
                    <a:pt x="2425065" y="19050"/>
                  </a:lnTo>
                  <a:close/>
                </a:path>
                <a:path w="8222615" h="1464309">
                  <a:moveTo>
                    <a:pt x="2538730" y="1445260"/>
                  </a:moveTo>
                  <a:lnTo>
                    <a:pt x="2537231" y="1437843"/>
                  </a:lnTo>
                  <a:lnTo>
                    <a:pt x="2533142" y="1431798"/>
                  </a:lnTo>
                  <a:lnTo>
                    <a:pt x="2527084" y="1427708"/>
                  </a:lnTo>
                  <a:lnTo>
                    <a:pt x="2519680" y="1426210"/>
                  </a:lnTo>
                  <a:lnTo>
                    <a:pt x="2512250" y="1427708"/>
                  </a:lnTo>
                  <a:lnTo>
                    <a:pt x="2506205" y="1431798"/>
                  </a:lnTo>
                  <a:lnTo>
                    <a:pt x="2502116" y="1437843"/>
                  </a:lnTo>
                  <a:lnTo>
                    <a:pt x="2500630" y="1445260"/>
                  </a:lnTo>
                  <a:lnTo>
                    <a:pt x="2502116" y="1452676"/>
                  </a:lnTo>
                  <a:lnTo>
                    <a:pt x="2506205" y="1458734"/>
                  </a:lnTo>
                  <a:lnTo>
                    <a:pt x="2512250" y="1462824"/>
                  </a:lnTo>
                  <a:lnTo>
                    <a:pt x="2519680" y="1464310"/>
                  </a:lnTo>
                  <a:lnTo>
                    <a:pt x="2527084" y="1462824"/>
                  </a:lnTo>
                  <a:lnTo>
                    <a:pt x="2533142" y="1458734"/>
                  </a:lnTo>
                  <a:lnTo>
                    <a:pt x="2537231" y="1452676"/>
                  </a:lnTo>
                  <a:lnTo>
                    <a:pt x="2538730" y="1445260"/>
                  </a:lnTo>
                  <a:close/>
                </a:path>
                <a:path w="8222615" h="1464309">
                  <a:moveTo>
                    <a:pt x="2538730" y="19050"/>
                  </a:moveTo>
                  <a:lnTo>
                    <a:pt x="2537231" y="11633"/>
                  </a:lnTo>
                  <a:lnTo>
                    <a:pt x="2533142" y="5588"/>
                  </a:lnTo>
                  <a:lnTo>
                    <a:pt x="2527096" y="1498"/>
                  </a:lnTo>
                  <a:lnTo>
                    <a:pt x="2519680" y="0"/>
                  </a:lnTo>
                  <a:lnTo>
                    <a:pt x="2512263" y="1498"/>
                  </a:lnTo>
                  <a:lnTo>
                    <a:pt x="2506205" y="5588"/>
                  </a:lnTo>
                  <a:lnTo>
                    <a:pt x="2502116" y="11633"/>
                  </a:lnTo>
                  <a:lnTo>
                    <a:pt x="2500630" y="19050"/>
                  </a:lnTo>
                  <a:lnTo>
                    <a:pt x="2502116" y="26466"/>
                  </a:lnTo>
                  <a:lnTo>
                    <a:pt x="2506205" y="32524"/>
                  </a:lnTo>
                  <a:lnTo>
                    <a:pt x="2512263" y="36614"/>
                  </a:lnTo>
                  <a:lnTo>
                    <a:pt x="2519680" y="38100"/>
                  </a:lnTo>
                  <a:lnTo>
                    <a:pt x="2527096" y="36614"/>
                  </a:lnTo>
                  <a:lnTo>
                    <a:pt x="2533142" y="32524"/>
                  </a:lnTo>
                  <a:lnTo>
                    <a:pt x="2537231" y="26466"/>
                  </a:lnTo>
                  <a:lnTo>
                    <a:pt x="2538730" y="19050"/>
                  </a:lnTo>
                  <a:close/>
                </a:path>
                <a:path w="8222615" h="1464309">
                  <a:moveTo>
                    <a:pt x="2652395" y="1445260"/>
                  </a:moveTo>
                  <a:lnTo>
                    <a:pt x="2650896" y="1437843"/>
                  </a:lnTo>
                  <a:lnTo>
                    <a:pt x="2646807" y="1431798"/>
                  </a:lnTo>
                  <a:lnTo>
                    <a:pt x="2640749" y="1427708"/>
                  </a:lnTo>
                  <a:lnTo>
                    <a:pt x="2633345" y="1426210"/>
                  </a:lnTo>
                  <a:lnTo>
                    <a:pt x="2625915" y="1427708"/>
                  </a:lnTo>
                  <a:lnTo>
                    <a:pt x="2619870" y="1431798"/>
                  </a:lnTo>
                  <a:lnTo>
                    <a:pt x="2615781" y="1437843"/>
                  </a:lnTo>
                  <a:lnTo>
                    <a:pt x="2614295" y="1445260"/>
                  </a:lnTo>
                  <a:lnTo>
                    <a:pt x="2615781" y="1452676"/>
                  </a:lnTo>
                  <a:lnTo>
                    <a:pt x="2619870" y="1458734"/>
                  </a:lnTo>
                  <a:lnTo>
                    <a:pt x="2625915" y="1462824"/>
                  </a:lnTo>
                  <a:lnTo>
                    <a:pt x="2633345" y="1464310"/>
                  </a:lnTo>
                  <a:lnTo>
                    <a:pt x="2640749" y="1462824"/>
                  </a:lnTo>
                  <a:lnTo>
                    <a:pt x="2646807" y="1458734"/>
                  </a:lnTo>
                  <a:lnTo>
                    <a:pt x="2650896" y="1452676"/>
                  </a:lnTo>
                  <a:lnTo>
                    <a:pt x="2652395" y="1445260"/>
                  </a:lnTo>
                  <a:close/>
                </a:path>
                <a:path w="8222615" h="1464309">
                  <a:moveTo>
                    <a:pt x="2652395" y="19050"/>
                  </a:moveTo>
                  <a:lnTo>
                    <a:pt x="2650896" y="11633"/>
                  </a:lnTo>
                  <a:lnTo>
                    <a:pt x="2646807" y="5588"/>
                  </a:lnTo>
                  <a:lnTo>
                    <a:pt x="2640761" y="1498"/>
                  </a:lnTo>
                  <a:lnTo>
                    <a:pt x="2633345" y="0"/>
                  </a:lnTo>
                  <a:lnTo>
                    <a:pt x="2625928" y="1498"/>
                  </a:lnTo>
                  <a:lnTo>
                    <a:pt x="2619870" y="5588"/>
                  </a:lnTo>
                  <a:lnTo>
                    <a:pt x="2615781" y="11633"/>
                  </a:lnTo>
                  <a:lnTo>
                    <a:pt x="2614295" y="19050"/>
                  </a:lnTo>
                  <a:lnTo>
                    <a:pt x="2615781" y="26466"/>
                  </a:lnTo>
                  <a:lnTo>
                    <a:pt x="2619870" y="32524"/>
                  </a:lnTo>
                  <a:lnTo>
                    <a:pt x="2625928" y="36614"/>
                  </a:lnTo>
                  <a:lnTo>
                    <a:pt x="2633345" y="38100"/>
                  </a:lnTo>
                  <a:lnTo>
                    <a:pt x="2640761" y="36614"/>
                  </a:lnTo>
                  <a:lnTo>
                    <a:pt x="2646807" y="32524"/>
                  </a:lnTo>
                  <a:lnTo>
                    <a:pt x="2650896" y="26466"/>
                  </a:lnTo>
                  <a:lnTo>
                    <a:pt x="2652395" y="19050"/>
                  </a:lnTo>
                  <a:close/>
                </a:path>
                <a:path w="8222615" h="1464309">
                  <a:moveTo>
                    <a:pt x="2766060" y="1445260"/>
                  </a:moveTo>
                  <a:lnTo>
                    <a:pt x="2764561" y="1437843"/>
                  </a:lnTo>
                  <a:lnTo>
                    <a:pt x="2760472" y="1431798"/>
                  </a:lnTo>
                  <a:lnTo>
                    <a:pt x="2754414" y="1427708"/>
                  </a:lnTo>
                  <a:lnTo>
                    <a:pt x="2747010" y="1426210"/>
                  </a:lnTo>
                  <a:lnTo>
                    <a:pt x="2739580" y="1427708"/>
                  </a:lnTo>
                  <a:lnTo>
                    <a:pt x="2733535" y="1431798"/>
                  </a:lnTo>
                  <a:lnTo>
                    <a:pt x="2729446" y="1437843"/>
                  </a:lnTo>
                  <a:lnTo>
                    <a:pt x="2727960" y="1445260"/>
                  </a:lnTo>
                  <a:lnTo>
                    <a:pt x="2729446" y="1452676"/>
                  </a:lnTo>
                  <a:lnTo>
                    <a:pt x="2733535" y="1458734"/>
                  </a:lnTo>
                  <a:lnTo>
                    <a:pt x="2739580" y="1462824"/>
                  </a:lnTo>
                  <a:lnTo>
                    <a:pt x="2747010" y="1464310"/>
                  </a:lnTo>
                  <a:lnTo>
                    <a:pt x="2754414" y="1462824"/>
                  </a:lnTo>
                  <a:lnTo>
                    <a:pt x="2760472" y="1458734"/>
                  </a:lnTo>
                  <a:lnTo>
                    <a:pt x="2764561" y="1452676"/>
                  </a:lnTo>
                  <a:lnTo>
                    <a:pt x="2766060" y="1445260"/>
                  </a:lnTo>
                  <a:close/>
                </a:path>
                <a:path w="8222615" h="1464309">
                  <a:moveTo>
                    <a:pt x="2766060" y="19050"/>
                  </a:moveTo>
                  <a:lnTo>
                    <a:pt x="2764561" y="11633"/>
                  </a:lnTo>
                  <a:lnTo>
                    <a:pt x="2760472" y="5588"/>
                  </a:lnTo>
                  <a:lnTo>
                    <a:pt x="2754426" y="1498"/>
                  </a:lnTo>
                  <a:lnTo>
                    <a:pt x="2747010" y="0"/>
                  </a:lnTo>
                  <a:lnTo>
                    <a:pt x="2739593" y="1498"/>
                  </a:lnTo>
                  <a:lnTo>
                    <a:pt x="2733535" y="5588"/>
                  </a:lnTo>
                  <a:lnTo>
                    <a:pt x="2729446" y="11633"/>
                  </a:lnTo>
                  <a:lnTo>
                    <a:pt x="2727960" y="19050"/>
                  </a:lnTo>
                  <a:lnTo>
                    <a:pt x="2729446" y="26466"/>
                  </a:lnTo>
                  <a:lnTo>
                    <a:pt x="2733535" y="32524"/>
                  </a:lnTo>
                  <a:lnTo>
                    <a:pt x="2739593" y="36614"/>
                  </a:lnTo>
                  <a:lnTo>
                    <a:pt x="2747010" y="38100"/>
                  </a:lnTo>
                  <a:lnTo>
                    <a:pt x="2754426" y="36614"/>
                  </a:lnTo>
                  <a:lnTo>
                    <a:pt x="2760472" y="32524"/>
                  </a:lnTo>
                  <a:lnTo>
                    <a:pt x="2764561" y="26466"/>
                  </a:lnTo>
                  <a:lnTo>
                    <a:pt x="2766060" y="19050"/>
                  </a:lnTo>
                  <a:close/>
                </a:path>
                <a:path w="8222615" h="1464309">
                  <a:moveTo>
                    <a:pt x="2879725" y="1445260"/>
                  </a:moveTo>
                  <a:lnTo>
                    <a:pt x="2878226" y="1437843"/>
                  </a:lnTo>
                  <a:lnTo>
                    <a:pt x="2874137" y="1431798"/>
                  </a:lnTo>
                  <a:lnTo>
                    <a:pt x="2868079" y="1427708"/>
                  </a:lnTo>
                  <a:lnTo>
                    <a:pt x="2860675" y="1426210"/>
                  </a:lnTo>
                  <a:lnTo>
                    <a:pt x="2853245" y="1427708"/>
                  </a:lnTo>
                  <a:lnTo>
                    <a:pt x="2847200" y="1431798"/>
                  </a:lnTo>
                  <a:lnTo>
                    <a:pt x="2843111" y="1437843"/>
                  </a:lnTo>
                  <a:lnTo>
                    <a:pt x="2841625" y="1445260"/>
                  </a:lnTo>
                  <a:lnTo>
                    <a:pt x="2843111" y="1452676"/>
                  </a:lnTo>
                  <a:lnTo>
                    <a:pt x="2847200" y="1458734"/>
                  </a:lnTo>
                  <a:lnTo>
                    <a:pt x="2853245" y="1462824"/>
                  </a:lnTo>
                  <a:lnTo>
                    <a:pt x="2860675" y="1464310"/>
                  </a:lnTo>
                  <a:lnTo>
                    <a:pt x="2868079" y="1462824"/>
                  </a:lnTo>
                  <a:lnTo>
                    <a:pt x="2874137" y="1458734"/>
                  </a:lnTo>
                  <a:lnTo>
                    <a:pt x="2878226" y="1452676"/>
                  </a:lnTo>
                  <a:lnTo>
                    <a:pt x="2879725" y="1445260"/>
                  </a:lnTo>
                  <a:close/>
                </a:path>
                <a:path w="8222615" h="1464309">
                  <a:moveTo>
                    <a:pt x="2879725" y="19050"/>
                  </a:moveTo>
                  <a:lnTo>
                    <a:pt x="2878226" y="11633"/>
                  </a:lnTo>
                  <a:lnTo>
                    <a:pt x="2874137" y="5588"/>
                  </a:lnTo>
                  <a:lnTo>
                    <a:pt x="2868091" y="1498"/>
                  </a:lnTo>
                  <a:lnTo>
                    <a:pt x="2860675" y="0"/>
                  </a:lnTo>
                  <a:lnTo>
                    <a:pt x="2853258" y="1498"/>
                  </a:lnTo>
                  <a:lnTo>
                    <a:pt x="2847200" y="5588"/>
                  </a:lnTo>
                  <a:lnTo>
                    <a:pt x="2843111" y="11633"/>
                  </a:lnTo>
                  <a:lnTo>
                    <a:pt x="2841625" y="19050"/>
                  </a:lnTo>
                  <a:lnTo>
                    <a:pt x="2843111" y="26466"/>
                  </a:lnTo>
                  <a:lnTo>
                    <a:pt x="2847200" y="32524"/>
                  </a:lnTo>
                  <a:lnTo>
                    <a:pt x="2853258" y="36614"/>
                  </a:lnTo>
                  <a:lnTo>
                    <a:pt x="2860675" y="38100"/>
                  </a:lnTo>
                  <a:lnTo>
                    <a:pt x="2868091" y="36614"/>
                  </a:lnTo>
                  <a:lnTo>
                    <a:pt x="2874137" y="32524"/>
                  </a:lnTo>
                  <a:lnTo>
                    <a:pt x="2878226" y="26466"/>
                  </a:lnTo>
                  <a:lnTo>
                    <a:pt x="2879725" y="19050"/>
                  </a:lnTo>
                  <a:close/>
                </a:path>
                <a:path w="8222615" h="1464309">
                  <a:moveTo>
                    <a:pt x="2993390" y="1445260"/>
                  </a:moveTo>
                  <a:lnTo>
                    <a:pt x="2991891" y="1437843"/>
                  </a:lnTo>
                  <a:lnTo>
                    <a:pt x="2987802" y="1431798"/>
                  </a:lnTo>
                  <a:lnTo>
                    <a:pt x="2981744" y="1427708"/>
                  </a:lnTo>
                  <a:lnTo>
                    <a:pt x="2974340" y="1426210"/>
                  </a:lnTo>
                  <a:lnTo>
                    <a:pt x="2966910" y="1427708"/>
                  </a:lnTo>
                  <a:lnTo>
                    <a:pt x="2960865" y="1431798"/>
                  </a:lnTo>
                  <a:lnTo>
                    <a:pt x="2956776" y="1437843"/>
                  </a:lnTo>
                  <a:lnTo>
                    <a:pt x="2955290" y="1445260"/>
                  </a:lnTo>
                  <a:lnTo>
                    <a:pt x="2956776" y="1452676"/>
                  </a:lnTo>
                  <a:lnTo>
                    <a:pt x="2960865" y="1458734"/>
                  </a:lnTo>
                  <a:lnTo>
                    <a:pt x="2966910" y="1462824"/>
                  </a:lnTo>
                  <a:lnTo>
                    <a:pt x="2974340" y="1464310"/>
                  </a:lnTo>
                  <a:lnTo>
                    <a:pt x="2981744" y="1462824"/>
                  </a:lnTo>
                  <a:lnTo>
                    <a:pt x="2987802" y="1458734"/>
                  </a:lnTo>
                  <a:lnTo>
                    <a:pt x="2991891" y="1452676"/>
                  </a:lnTo>
                  <a:lnTo>
                    <a:pt x="2993390" y="1445260"/>
                  </a:lnTo>
                  <a:close/>
                </a:path>
                <a:path w="8222615" h="1464309">
                  <a:moveTo>
                    <a:pt x="2993390" y="19050"/>
                  </a:moveTo>
                  <a:lnTo>
                    <a:pt x="2991891" y="11633"/>
                  </a:lnTo>
                  <a:lnTo>
                    <a:pt x="2987802" y="5588"/>
                  </a:lnTo>
                  <a:lnTo>
                    <a:pt x="2981756" y="1498"/>
                  </a:lnTo>
                  <a:lnTo>
                    <a:pt x="2974340" y="0"/>
                  </a:lnTo>
                  <a:lnTo>
                    <a:pt x="2966923" y="1498"/>
                  </a:lnTo>
                  <a:lnTo>
                    <a:pt x="2960865" y="5588"/>
                  </a:lnTo>
                  <a:lnTo>
                    <a:pt x="2956776" y="11633"/>
                  </a:lnTo>
                  <a:lnTo>
                    <a:pt x="2955290" y="19050"/>
                  </a:lnTo>
                  <a:lnTo>
                    <a:pt x="2956776" y="26466"/>
                  </a:lnTo>
                  <a:lnTo>
                    <a:pt x="2960865" y="32524"/>
                  </a:lnTo>
                  <a:lnTo>
                    <a:pt x="2966923" y="36614"/>
                  </a:lnTo>
                  <a:lnTo>
                    <a:pt x="2974340" y="38100"/>
                  </a:lnTo>
                  <a:lnTo>
                    <a:pt x="2981756" y="36614"/>
                  </a:lnTo>
                  <a:lnTo>
                    <a:pt x="2987802" y="32524"/>
                  </a:lnTo>
                  <a:lnTo>
                    <a:pt x="2991891" y="26466"/>
                  </a:lnTo>
                  <a:lnTo>
                    <a:pt x="2993390" y="19050"/>
                  </a:lnTo>
                  <a:close/>
                </a:path>
                <a:path w="8222615" h="1464309">
                  <a:moveTo>
                    <a:pt x="3107055" y="1445260"/>
                  </a:moveTo>
                  <a:lnTo>
                    <a:pt x="3105556" y="1437843"/>
                  </a:lnTo>
                  <a:lnTo>
                    <a:pt x="3101467" y="1431798"/>
                  </a:lnTo>
                  <a:lnTo>
                    <a:pt x="3095409" y="1427708"/>
                  </a:lnTo>
                  <a:lnTo>
                    <a:pt x="3088005" y="1426210"/>
                  </a:lnTo>
                  <a:lnTo>
                    <a:pt x="3080575" y="1427708"/>
                  </a:lnTo>
                  <a:lnTo>
                    <a:pt x="3074530" y="1431798"/>
                  </a:lnTo>
                  <a:lnTo>
                    <a:pt x="3070441" y="1437843"/>
                  </a:lnTo>
                  <a:lnTo>
                    <a:pt x="3068955" y="1445260"/>
                  </a:lnTo>
                  <a:lnTo>
                    <a:pt x="3070441" y="1452676"/>
                  </a:lnTo>
                  <a:lnTo>
                    <a:pt x="3074530" y="1458734"/>
                  </a:lnTo>
                  <a:lnTo>
                    <a:pt x="3080575" y="1462824"/>
                  </a:lnTo>
                  <a:lnTo>
                    <a:pt x="3088005" y="1464310"/>
                  </a:lnTo>
                  <a:lnTo>
                    <a:pt x="3095409" y="1462824"/>
                  </a:lnTo>
                  <a:lnTo>
                    <a:pt x="3101467" y="1458734"/>
                  </a:lnTo>
                  <a:lnTo>
                    <a:pt x="3105556" y="1452676"/>
                  </a:lnTo>
                  <a:lnTo>
                    <a:pt x="3107055" y="1445260"/>
                  </a:lnTo>
                  <a:close/>
                </a:path>
                <a:path w="8222615" h="1464309">
                  <a:moveTo>
                    <a:pt x="3107055" y="19050"/>
                  </a:moveTo>
                  <a:lnTo>
                    <a:pt x="3105556" y="11633"/>
                  </a:lnTo>
                  <a:lnTo>
                    <a:pt x="3101467" y="5588"/>
                  </a:lnTo>
                  <a:lnTo>
                    <a:pt x="3095421" y="1498"/>
                  </a:lnTo>
                  <a:lnTo>
                    <a:pt x="3088005" y="0"/>
                  </a:lnTo>
                  <a:lnTo>
                    <a:pt x="3080588" y="1498"/>
                  </a:lnTo>
                  <a:lnTo>
                    <a:pt x="3074530" y="5588"/>
                  </a:lnTo>
                  <a:lnTo>
                    <a:pt x="3070441" y="11633"/>
                  </a:lnTo>
                  <a:lnTo>
                    <a:pt x="3068955" y="19050"/>
                  </a:lnTo>
                  <a:lnTo>
                    <a:pt x="3070441" y="26466"/>
                  </a:lnTo>
                  <a:lnTo>
                    <a:pt x="3074530" y="32524"/>
                  </a:lnTo>
                  <a:lnTo>
                    <a:pt x="3080588" y="36614"/>
                  </a:lnTo>
                  <a:lnTo>
                    <a:pt x="3088005" y="38100"/>
                  </a:lnTo>
                  <a:lnTo>
                    <a:pt x="3095421" y="36614"/>
                  </a:lnTo>
                  <a:lnTo>
                    <a:pt x="3101467" y="32524"/>
                  </a:lnTo>
                  <a:lnTo>
                    <a:pt x="3105556" y="26466"/>
                  </a:lnTo>
                  <a:lnTo>
                    <a:pt x="3107055" y="19050"/>
                  </a:lnTo>
                  <a:close/>
                </a:path>
                <a:path w="8222615" h="1464309">
                  <a:moveTo>
                    <a:pt x="3220720" y="1445260"/>
                  </a:moveTo>
                  <a:lnTo>
                    <a:pt x="3219221" y="1437843"/>
                  </a:lnTo>
                  <a:lnTo>
                    <a:pt x="3215132" y="1431798"/>
                  </a:lnTo>
                  <a:lnTo>
                    <a:pt x="3209074" y="1427708"/>
                  </a:lnTo>
                  <a:lnTo>
                    <a:pt x="3201670" y="1426210"/>
                  </a:lnTo>
                  <a:lnTo>
                    <a:pt x="3194240" y="1427708"/>
                  </a:lnTo>
                  <a:lnTo>
                    <a:pt x="3188195" y="1431798"/>
                  </a:lnTo>
                  <a:lnTo>
                    <a:pt x="3184106" y="1437843"/>
                  </a:lnTo>
                  <a:lnTo>
                    <a:pt x="3182620" y="1445260"/>
                  </a:lnTo>
                  <a:lnTo>
                    <a:pt x="3184106" y="1452676"/>
                  </a:lnTo>
                  <a:lnTo>
                    <a:pt x="3188195" y="1458734"/>
                  </a:lnTo>
                  <a:lnTo>
                    <a:pt x="3194240" y="1462824"/>
                  </a:lnTo>
                  <a:lnTo>
                    <a:pt x="3201670" y="1464310"/>
                  </a:lnTo>
                  <a:lnTo>
                    <a:pt x="3209074" y="1462824"/>
                  </a:lnTo>
                  <a:lnTo>
                    <a:pt x="3215132" y="1458734"/>
                  </a:lnTo>
                  <a:lnTo>
                    <a:pt x="3219221" y="1452676"/>
                  </a:lnTo>
                  <a:lnTo>
                    <a:pt x="3220720" y="1445260"/>
                  </a:lnTo>
                  <a:close/>
                </a:path>
                <a:path w="8222615" h="1464309">
                  <a:moveTo>
                    <a:pt x="3220720" y="19050"/>
                  </a:moveTo>
                  <a:lnTo>
                    <a:pt x="3219221" y="11633"/>
                  </a:lnTo>
                  <a:lnTo>
                    <a:pt x="3215132" y="5588"/>
                  </a:lnTo>
                  <a:lnTo>
                    <a:pt x="3209086" y="1498"/>
                  </a:lnTo>
                  <a:lnTo>
                    <a:pt x="3201670" y="0"/>
                  </a:lnTo>
                  <a:lnTo>
                    <a:pt x="3194253" y="1498"/>
                  </a:lnTo>
                  <a:lnTo>
                    <a:pt x="3188195" y="5588"/>
                  </a:lnTo>
                  <a:lnTo>
                    <a:pt x="3184106" y="11633"/>
                  </a:lnTo>
                  <a:lnTo>
                    <a:pt x="3182620" y="19050"/>
                  </a:lnTo>
                  <a:lnTo>
                    <a:pt x="3184106" y="26466"/>
                  </a:lnTo>
                  <a:lnTo>
                    <a:pt x="3188195" y="32524"/>
                  </a:lnTo>
                  <a:lnTo>
                    <a:pt x="3194253" y="36614"/>
                  </a:lnTo>
                  <a:lnTo>
                    <a:pt x="3201670" y="38100"/>
                  </a:lnTo>
                  <a:lnTo>
                    <a:pt x="3209086" y="36614"/>
                  </a:lnTo>
                  <a:lnTo>
                    <a:pt x="3215132" y="32524"/>
                  </a:lnTo>
                  <a:lnTo>
                    <a:pt x="3219221" y="26466"/>
                  </a:lnTo>
                  <a:lnTo>
                    <a:pt x="3220720" y="19050"/>
                  </a:lnTo>
                  <a:close/>
                </a:path>
                <a:path w="8222615" h="1464309">
                  <a:moveTo>
                    <a:pt x="3334385" y="19050"/>
                  </a:moveTo>
                  <a:lnTo>
                    <a:pt x="3332886" y="11633"/>
                  </a:lnTo>
                  <a:lnTo>
                    <a:pt x="3328797" y="5588"/>
                  </a:lnTo>
                  <a:lnTo>
                    <a:pt x="3322751" y="1498"/>
                  </a:lnTo>
                  <a:lnTo>
                    <a:pt x="3315335" y="0"/>
                  </a:lnTo>
                  <a:lnTo>
                    <a:pt x="3307918" y="1498"/>
                  </a:lnTo>
                  <a:lnTo>
                    <a:pt x="3301860" y="5588"/>
                  </a:lnTo>
                  <a:lnTo>
                    <a:pt x="3297771" y="11633"/>
                  </a:lnTo>
                  <a:lnTo>
                    <a:pt x="3296285" y="19050"/>
                  </a:lnTo>
                  <a:lnTo>
                    <a:pt x="3297771" y="26466"/>
                  </a:lnTo>
                  <a:lnTo>
                    <a:pt x="3301860" y="32524"/>
                  </a:lnTo>
                  <a:lnTo>
                    <a:pt x="3307918" y="36614"/>
                  </a:lnTo>
                  <a:lnTo>
                    <a:pt x="3315335" y="38100"/>
                  </a:lnTo>
                  <a:lnTo>
                    <a:pt x="3322751" y="36614"/>
                  </a:lnTo>
                  <a:lnTo>
                    <a:pt x="3328797" y="32524"/>
                  </a:lnTo>
                  <a:lnTo>
                    <a:pt x="3332886" y="26466"/>
                  </a:lnTo>
                  <a:lnTo>
                    <a:pt x="3334385" y="19050"/>
                  </a:lnTo>
                  <a:close/>
                </a:path>
                <a:path w="8222615" h="1464309">
                  <a:moveTo>
                    <a:pt x="3334397" y="1445260"/>
                  </a:moveTo>
                  <a:lnTo>
                    <a:pt x="3332886" y="1437843"/>
                  </a:lnTo>
                  <a:lnTo>
                    <a:pt x="3328809" y="1431798"/>
                  </a:lnTo>
                  <a:lnTo>
                    <a:pt x="3322751" y="1427708"/>
                  </a:lnTo>
                  <a:lnTo>
                    <a:pt x="3315347" y="1426210"/>
                  </a:lnTo>
                  <a:lnTo>
                    <a:pt x="3307918" y="1427708"/>
                  </a:lnTo>
                  <a:lnTo>
                    <a:pt x="3301860" y="1431798"/>
                  </a:lnTo>
                  <a:lnTo>
                    <a:pt x="3297783" y="1437843"/>
                  </a:lnTo>
                  <a:lnTo>
                    <a:pt x="3296297" y="1445260"/>
                  </a:lnTo>
                  <a:lnTo>
                    <a:pt x="3297783" y="1452676"/>
                  </a:lnTo>
                  <a:lnTo>
                    <a:pt x="3301860" y="1458734"/>
                  </a:lnTo>
                  <a:lnTo>
                    <a:pt x="3307918" y="1462824"/>
                  </a:lnTo>
                  <a:lnTo>
                    <a:pt x="3315347" y="1464310"/>
                  </a:lnTo>
                  <a:lnTo>
                    <a:pt x="3322751" y="1462824"/>
                  </a:lnTo>
                  <a:lnTo>
                    <a:pt x="3328809" y="1458734"/>
                  </a:lnTo>
                  <a:lnTo>
                    <a:pt x="3332886" y="1452676"/>
                  </a:lnTo>
                  <a:lnTo>
                    <a:pt x="3334397" y="1445260"/>
                  </a:lnTo>
                  <a:close/>
                </a:path>
                <a:path w="8222615" h="1464309">
                  <a:moveTo>
                    <a:pt x="3448050" y="19050"/>
                  </a:moveTo>
                  <a:lnTo>
                    <a:pt x="3446551" y="11633"/>
                  </a:lnTo>
                  <a:lnTo>
                    <a:pt x="3442462" y="5588"/>
                  </a:lnTo>
                  <a:lnTo>
                    <a:pt x="3436416" y="1498"/>
                  </a:lnTo>
                  <a:lnTo>
                    <a:pt x="3429000" y="0"/>
                  </a:lnTo>
                  <a:lnTo>
                    <a:pt x="3421583" y="1498"/>
                  </a:lnTo>
                  <a:lnTo>
                    <a:pt x="3415525" y="5588"/>
                  </a:lnTo>
                  <a:lnTo>
                    <a:pt x="3411436" y="11633"/>
                  </a:lnTo>
                  <a:lnTo>
                    <a:pt x="3409950" y="19050"/>
                  </a:lnTo>
                  <a:lnTo>
                    <a:pt x="3411436" y="26466"/>
                  </a:lnTo>
                  <a:lnTo>
                    <a:pt x="3415525" y="32524"/>
                  </a:lnTo>
                  <a:lnTo>
                    <a:pt x="3421583" y="36614"/>
                  </a:lnTo>
                  <a:lnTo>
                    <a:pt x="3429000" y="38100"/>
                  </a:lnTo>
                  <a:lnTo>
                    <a:pt x="3436416" y="36614"/>
                  </a:lnTo>
                  <a:lnTo>
                    <a:pt x="3442462" y="32524"/>
                  </a:lnTo>
                  <a:lnTo>
                    <a:pt x="3446551" y="26466"/>
                  </a:lnTo>
                  <a:lnTo>
                    <a:pt x="3448050" y="19050"/>
                  </a:lnTo>
                  <a:close/>
                </a:path>
                <a:path w="8222615" h="1464309">
                  <a:moveTo>
                    <a:pt x="3448062" y="1445260"/>
                  </a:moveTo>
                  <a:lnTo>
                    <a:pt x="3446564" y="1437843"/>
                  </a:lnTo>
                  <a:lnTo>
                    <a:pt x="3442474" y="1431798"/>
                  </a:lnTo>
                  <a:lnTo>
                    <a:pt x="3436416" y="1427708"/>
                  </a:lnTo>
                  <a:lnTo>
                    <a:pt x="3429012" y="1426210"/>
                  </a:lnTo>
                  <a:lnTo>
                    <a:pt x="3421583" y="1427708"/>
                  </a:lnTo>
                  <a:lnTo>
                    <a:pt x="3415538" y="1431798"/>
                  </a:lnTo>
                  <a:lnTo>
                    <a:pt x="3411448" y="1437843"/>
                  </a:lnTo>
                  <a:lnTo>
                    <a:pt x="3409962" y="1445260"/>
                  </a:lnTo>
                  <a:lnTo>
                    <a:pt x="3411448" y="1452676"/>
                  </a:lnTo>
                  <a:lnTo>
                    <a:pt x="3415538" y="1458734"/>
                  </a:lnTo>
                  <a:lnTo>
                    <a:pt x="3421583" y="1462824"/>
                  </a:lnTo>
                  <a:lnTo>
                    <a:pt x="3429012" y="1464310"/>
                  </a:lnTo>
                  <a:lnTo>
                    <a:pt x="3436416" y="1462824"/>
                  </a:lnTo>
                  <a:lnTo>
                    <a:pt x="3442474" y="1458734"/>
                  </a:lnTo>
                  <a:lnTo>
                    <a:pt x="3446564" y="1452676"/>
                  </a:lnTo>
                  <a:lnTo>
                    <a:pt x="3448062" y="1445260"/>
                  </a:lnTo>
                  <a:close/>
                </a:path>
                <a:path w="8222615" h="1464309">
                  <a:moveTo>
                    <a:pt x="3561715" y="19050"/>
                  </a:moveTo>
                  <a:lnTo>
                    <a:pt x="3560216" y="11633"/>
                  </a:lnTo>
                  <a:lnTo>
                    <a:pt x="3556127" y="5588"/>
                  </a:lnTo>
                  <a:lnTo>
                    <a:pt x="3550081" y="1498"/>
                  </a:lnTo>
                  <a:lnTo>
                    <a:pt x="3542665" y="0"/>
                  </a:lnTo>
                  <a:lnTo>
                    <a:pt x="3535248" y="1498"/>
                  </a:lnTo>
                  <a:lnTo>
                    <a:pt x="3529190" y="5588"/>
                  </a:lnTo>
                  <a:lnTo>
                    <a:pt x="3525101" y="11633"/>
                  </a:lnTo>
                  <a:lnTo>
                    <a:pt x="3523615" y="19050"/>
                  </a:lnTo>
                  <a:lnTo>
                    <a:pt x="3525101" y="26466"/>
                  </a:lnTo>
                  <a:lnTo>
                    <a:pt x="3529190" y="32524"/>
                  </a:lnTo>
                  <a:lnTo>
                    <a:pt x="3535248" y="36614"/>
                  </a:lnTo>
                  <a:lnTo>
                    <a:pt x="3542665" y="38100"/>
                  </a:lnTo>
                  <a:lnTo>
                    <a:pt x="3550081" y="36614"/>
                  </a:lnTo>
                  <a:lnTo>
                    <a:pt x="3556127" y="32524"/>
                  </a:lnTo>
                  <a:lnTo>
                    <a:pt x="3560216" y="26466"/>
                  </a:lnTo>
                  <a:lnTo>
                    <a:pt x="3561715" y="19050"/>
                  </a:lnTo>
                  <a:close/>
                </a:path>
                <a:path w="8222615" h="1464309">
                  <a:moveTo>
                    <a:pt x="3561727" y="1445260"/>
                  </a:moveTo>
                  <a:lnTo>
                    <a:pt x="3560229" y="1437843"/>
                  </a:lnTo>
                  <a:lnTo>
                    <a:pt x="3556139" y="1431798"/>
                  </a:lnTo>
                  <a:lnTo>
                    <a:pt x="3550081" y="1427708"/>
                  </a:lnTo>
                  <a:lnTo>
                    <a:pt x="3542677" y="1426210"/>
                  </a:lnTo>
                  <a:lnTo>
                    <a:pt x="3535248" y="1427708"/>
                  </a:lnTo>
                  <a:lnTo>
                    <a:pt x="3529203" y="1431798"/>
                  </a:lnTo>
                  <a:lnTo>
                    <a:pt x="3525113" y="1437843"/>
                  </a:lnTo>
                  <a:lnTo>
                    <a:pt x="3523627" y="1445260"/>
                  </a:lnTo>
                  <a:lnTo>
                    <a:pt x="3525113" y="1452676"/>
                  </a:lnTo>
                  <a:lnTo>
                    <a:pt x="3529203" y="1458734"/>
                  </a:lnTo>
                  <a:lnTo>
                    <a:pt x="3535248" y="1462824"/>
                  </a:lnTo>
                  <a:lnTo>
                    <a:pt x="3542677" y="1464310"/>
                  </a:lnTo>
                  <a:lnTo>
                    <a:pt x="3550081" y="1462824"/>
                  </a:lnTo>
                  <a:lnTo>
                    <a:pt x="3556139" y="1458734"/>
                  </a:lnTo>
                  <a:lnTo>
                    <a:pt x="3560229" y="1452676"/>
                  </a:lnTo>
                  <a:lnTo>
                    <a:pt x="3561727" y="1445260"/>
                  </a:lnTo>
                  <a:close/>
                </a:path>
                <a:path w="8222615" h="1464309">
                  <a:moveTo>
                    <a:pt x="3675380" y="19050"/>
                  </a:moveTo>
                  <a:lnTo>
                    <a:pt x="3673881" y="11633"/>
                  </a:lnTo>
                  <a:lnTo>
                    <a:pt x="3669792" y="5588"/>
                  </a:lnTo>
                  <a:lnTo>
                    <a:pt x="3663746" y="1498"/>
                  </a:lnTo>
                  <a:lnTo>
                    <a:pt x="3656330" y="0"/>
                  </a:lnTo>
                  <a:lnTo>
                    <a:pt x="3648913" y="1498"/>
                  </a:lnTo>
                  <a:lnTo>
                    <a:pt x="3642855" y="5588"/>
                  </a:lnTo>
                  <a:lnTo>
                    <a:pt x="3638766" y="11633"/>
                  </a:lnTo>
                  <a:lnTo>
                    <a:pt x="3637280" y="19050"/>
                  </a:lnTo>
                  <a:lnTo>
                    <a:pt x="3638766" y="26466"/>
                  </a:lnTo>
                  <a:lnTo>
                    <a:pt x="3642855" y="32524"/>
                  </a:lnTo>
                  <a:lnTo>
                    <a:pt x="3648913" y="36614"/>
                  </a:lnTo>
                  <a:lnTo>
                    <a:pt x="3656330" y="38100"/>
                  </a:lnTo>
                  <a:lnTo>
                    <a:pt x="3663746" y="36614"/>
                  </a:lnTo>
                  <a:lnTo>
                    <a:pt x="3669792" y="32524"/>
                  </a:lnTo>
                  <a:lnTo>
                    <a:pt x="3673881" y="26466"/>
                  </a:lnTo>
                  <a:lnTo>
                    <a:pt x="3675380" y="19050"/>
                  </a:lnTo>
                  <a:close/>
                </a:path>
                <a:path w="8222615" h="1464309">
                  <a:moveTo>
                    <a:pt x="3675392" y="1445260"/>
                  </a:moveTo>
                  <a:lnTo>
                    <a:pt x="3673894" y="1437843"/>
                  </a:lnTo>
                  <a:lnTo>
                    <a:pt x="3669804" y="1431798"/>
                  </a:lnTo>
                  <a:lnTo>
                    <a:pt x="3663746" y="1427708"/>
                  </a:lnTo>
                  <a:lnTo>
                    <a:pt x="3656342" y="1426210"/>
                  </a:lnTo>
                  <a:lnTo>
                    <a:pt x="3648913" y="1427708"/>
                  </a:lnTo>
                  <a:lnTo>
                    <a:pt x="3642868" y="1431798"/>
                  </a:lnTo>
                  <a:lnTo>
                    <a:pt x="3638778" y="1437843"/>
                  </a:lnTo>
                  <a:lnTo>
                    <a:pt x="3637292" y="1445260"/>
                  </a:lnTo>
                  <a:lnTo>
                    <a:pt x="3638778" y="1452676"/>
                  </a:lnTo>
                  <a:lnTo>
                    <a:pt x="3642868" y="1458734"/>
                  </a:lnTo>
                  <a:lnTo>
                    <a:pt x="3648913" y="1462824"/>
                  </a:lnTo>
                  <a:lnTo>
                    <a:pt x="3656342" y="1464310"/>
                  </a:lnTo>
                  <a:lnTo>
                    <a:pt x="3663746" y="1462824"/>
                  </a:lnTo>
                  <a:lnTo>
                    <a:pt x="3669804" y="1458734"/>
                  </a:lnTo>
                  <a:lnTo>
                    <a:pt x="3673894" y="1452676"/>
                  </a:lnTo>
                  <a:lnTo>
                    <a:pt x="3675392" y="1445260"/>
                  </a:lnTo>
                  <a:close/>
                </a:path>
                <a:path w="8222615" h="1464309">
                  <a:moveTo>
                    <a:pt x="3789045" y="19050"/>
                  </a:moveTo>
                  <a:lnTo>
                    <a:pt x="3787546" y="11633"/>
                  </a:lnTo>
                  <a:lnTo>
                    <a:pt x="3783457" y="5588"/>
                  </a:lnTo>
                  <a:lnTo>
                    <a:pt x="3777411" y="1498"/>
                  </a:lnTo>
                  <a:lnTo>
                    <a:pt x="3769995" y="0"/>
                  </a:lnTo>
                  <a:lnTo>
                    <a:pt x="3762578" y="1498"/>
                  </a:lnTo>
                  <a:lnTo>
                    <a:pt x="3756520" y="5588"/>
                  </a:lnTo>
                  <a:lnTo>
                    <a:pt x="3752431" y="11633"/>
                  </a:lnTo>
                  <a:lnTo>
                    <a:pt x="3750945" y="19050"/>
                  </a:lnTo>
                  <a:lnTo>
                    <a:pt x="3752431" y="26466"/>
                  </a:lnTo>
                  <a:lnTo>
                    <a:pt x="3756520" y="32524"/>
                  </a:lnTo>
                  <a:lnTo>
                    <a:pt x="3762578" y="36614"/>
                  </a:lnTo>
                  <a:lnTo>
                    <a:pt x="3769995" y="38100"/>
                  </a:lnTo>
                  <a:lnTo>
                    <a:pt x="3777411" y="36614"/>
                  </a:lnTo>
                  <a:lnTo>
                    <a:pt x="3783457" y="32524"/>
                  </a:lnTo>
                  <a:lnTo>
                    <a:pt x="3787546" y="26466"/>
                  </a:lnTo>
                  <a:lnTo>
                    <a:pt x="3789045" y="19050"/>
                  </a:lnTo>
                  <a:close/>
                </a:path>
                <a:path w="8222615" h="1464309">
                  <a:moveTo>
                    <a:pt x="3789057" y="1445260"/>
                  </a:moveTo>
                  <a:lnTo>
                    <a:pt x="3787559" y="1437843"/>
                  </a:lnTo>
                  <a:lnTo>
                    <a:pt x="3783469" y="1431798"/>
                  </a:lnTo>
                  <a:lnTo>
                    <a:pt x="3777411" y="1427708"/>
                  </a:lnTo>
                  <a:lnTo>
                    <a:pt x="3770007" y="1426210"/>
                  </a:lnTo>
                  <a:lnTo>
                    <a:pt x="3762578" y="1427708"/>
                  </a:lnTo>
                  <a:lnTo>
                    <a:pt x="3756533" y="1431798"/>
                  </a:lnTo>
                  <a:lnTo>
                    <a:pt x="3752443" y="1437843"/>
                  </a:lnTo>
                  <a:lnTo>
                    <a:pt x="3750957" y="1445260"/>
                  </a:lnTo>
                  <a:lnTo>
                    <a:pt x="3752443" y="1452676"/>
                  </a:lnTo>
                  <a:lnTo>
                    <a:pt x="3756533" y="1458734"/>
                  </a:lnTo>
                  <a:lnTo>
                    <a:pt x="3762578" y="1462824"/>
                  </a:lnTo>
                  <a:lnTo>
                    <a:pt x="3770007" y="1464310"/>
                  </a:lnTo>
                  <a:lnTo>
                    <a:pt x="3777411" y="1462824"/>
                  </a:lnTo>
                  <a:lnTo>
                    <a:pt x="3783469" y="1458734"/>
                  </a:lnTo>
                  <a:lnTo>
                    <a:pt x="3787559" y="1452676"/>
                  </a:lnTo>
                  <a:lnTo>
                    <a:pt x="3789057" y="1445260"/>
                  </a:lnTo>
                  <a:close/>
                </a:path>
                <a:path w="8222615" h="1464309">
                  <a:moveTo>
                    <a:pt x="3902710" y="19050"/>
                  </a:moveTo>
                  <a:lnTo>
                    <a:pt x="3901211" y="11633"/>
                  </a:lnTo>
                  <a:lnTo>
                    <a:pt x="3897122" y="5588"/>
                  </a:lnTo>
                  <a:lnTo>
                    <a:pt x="3891076" y="1498"/>
                  </a:lnTo>
                  <a:lnTo>
                    <a:pt x="3883660" y="0"/>
                  </a:lnTo>
                  <a:lnTo>
                    <a:pt x="3876243" y="1498"/>
                  </a:lnTo>
                  <a:lnTo>
                    <a:pt x="3870185" y="5588"/>
                  </a:lnTo>
                  <a:lnTo>
                    <a:pt x="3866096" y="11633"/>
                  </a:lnTo>
                  <a:lnTo>
                    <a:pt x="3864610" y="19050"/>
                  </a:lnTo>
                  <a:lnTo>
                    <a:pt x="3866096" y="26466"/>
                  </a:lnTo>
                  <a:lnTo>
                    <a:pt x="3870185" y="32524"/>
                  </a:lnTo>
                  <a:lnTo>
                    <a:pt x="3876243" y="36614"/>
                  </a:lnTo>
                  <a:lnTo>
                    <a:pt x="3883660" y="38100"/>
                  </a:lnTo>
                  <a:lnTo>
                    <a:pt x="3891076" y="36614"/>
                  </a:lnTo>
                  <a:lnTo>
                    <a:pt x="3897122" y="32524"/>
                  </a:lnTo>
                  <a:lnTo>
                    <a:pt x="3901211" y="26466"/>
                  </a:lnTo>
                  <a:lnTo>
                    <a:pt x="3902710" y="19050"/>
                  </a:lnTo>
                  <a:close/>
                </a:path>
                <a:path w="8222615" h="1464309">
                  <a:moveTo>
                    <a:pt x="3902722" y="1445260"/>
                  </a:moveTo>
                  <a:lnTo>
                    <a:pt x="3901224" y="1437843"/>
                  </a:lnTo>
                  <a:lnTo>
                    <a:pt x="3897134" y="1431798"/>
                  </a:lnTo>
                  <a:lnTo>
                    <a:pt x="3891076" y="1427708"/>
                  </a:lnTo>
                  <a:lnTo>
                    <a:pt x="3883672" y="1426210"/>
                  </a:lnTo>
                  <a:lnTo>
                    <a:pt x="3876243" y="1427708"/>
                  </a:lnTo>
                  <a:lnTo>
                    <a:pt x="3870198" y="1431798"/>
                  </a:lnTo>
                  <a:lnTo>
                    <a:pt x="3866108" y="1437843"/>
                  </a:lnTo>
                  <a:lnTo>
                    <a:pt x="3864622" y="1445260"/>
                  </a:lnTo>
                  <a:lnTo>
                    <a:pt x="3866108" y="1452676"/>
                  </a:lnTo>
                  <a:lnTo>
                    <a:pt x="3870198" y="1458734"/>
                  </a:lnTo>
                  <a:lnTo>
                    <a:pt x="3876243" y="1462824"/>
                  </a:lnTo>
                  <a:lnTo>
                    <a:pt x="3883672" y="1464310"/>
                  </a:lnTo>
                  <a:lnTo>
                    <a:pt x="3891076" y="1462824"/>
                  </a:lnTo>
                  <a:lnTo>
                    <a:pt x="3897134" y="1458734"/>
                  </a:lnTo>
                  <a:lnTo>
                    <a:pt x="3901224" y="1452676"/>
                  </a:lnTo>
                  <a:lnTo>
                    <a:pt x="3902722" y="1445260"/>
                  </a:lnTo>
                  <a:close/>
                </a:path>
                <a:path w="8222615" h="1464309">
                  <a:moveTo>
                    <a:pt x="4016375" y="19050"/>
                  </a:moveTo>
                  <a:lnTo>
                    <a:pt x="4014876" y="11633"/>
                  </a:lnTo>
                  <a:lnTo>
                    <a:pt x="4010787" y="5588"/>
                  </a:lnTo>
                  <a:lnTo>
                    <a:pt x="4004741" y="1498"/>
                  </a:lnTo>
                  <a:lnTo>
                    <a:pt x="3997325" y="0"/>
                  </a:lnTo>
                  <a:lnTo>
                    <a:pt x="3989908" y="1498"/>
                  </a:lnTo>
                  <a:lnTo>
                    <a:pt x="3983850" y="5588"/>
                  </a:lnTo>
                  <a:lnTo>
                    <a:pt x="3979761" y="11633"/>
                  </a:lnTo>
                  <a:lnTo>
                    <a:pt x="3978275" y="19050"/>
                  </a:lnTo>
                  <a:lnTo>
                    <a:pt x="3979761" y="26466"/>
                  </a:lnTo>
                  <a:lnTo>
                    <a:pt x="3983850" y="32524"/>
                  </a:lnTo>
                  <a:lnTo>
                    <a:pt x="3989908" y="36614"/>
                  </a:lnTo>
                  <a:lnTo>
                    <a:pt x="3997325" y="38100"/>
                  </a:lnTo>
                  <a:lnTo>
                    <a:pt x="4004741" y="36614"/>
                  </a:lnTo>
                  <a:lnTo>
                    <a:pt x="4010787" y="32524"/>
                  </a:lnTo>
                  <a:lnTo>
                    <a:pt x="4014876" y="26466"/>
                  </a:lnTo>
                  <a:lnTo>
                    <a:pt x="4016375" y="19050"/>
                  </a:lnTo>
                  <a:close/>
                </a:path>
                <a:path w="8222615" h="1464309">
                  <a:moveTo>
                    <a:pt x="4016387" y="1445260"/>
                  </a:moveTo>
                  <a:lnTo>
                    <a:pt x="4014889" y="1437843"/>
                  </a:lnTo>
                  <a:lnTo>
                    <a:pt x="4010799" y="1431798"/>
                  </a:lnTo>
                  <a:lnTo>
                    <a:pt x="4004741" y="1427708"/>
                  </a:lnTo>
                  <a:lnTo>
                    <a:pt x="3997337" y="1426210"/>
                  </a:lnTo>
                  <a:lnTo>
                    <a:pt x="3989908" y="1427708"/>
                  </a:lnTo>
                  <a:lnTo>
                    <a:pt x="3983863" y="1431798"/>
                  </a:lnTo>
                  <a:lnTo>
                    <a:pt x="3979773" y="1437843"/>
                  </a:lnTo>
                  <a:lnTo>
                    <a:pt x="3978287" y="1445260"/>
                  </a:lnTo>
                  <a:lnTo>
                    <a:pt x="3979773" y="1452676"/>
                  </a:lnTo>
                  <a:lnTo>
                    <a:pt x="3983863" y="1458734"/>
                  </a:lnTo>
                  <a:lnTo>
                    <a:pt x="3989908" y="1462824"/>
                  </a:lnTo>
                  <a:lnTo>
                    <a:pt x="3997337" y="1464310"/>
                  </a:lnTo>
                  <a:lnTo>
                    <a:pt x="4004741" y="1462824"/>
                  </a:lnTo>
                  <a:lnTo>
                    <a:pt x="4010799" y="1458734"/>
                  </a:lnTo>
                  <a:lnTo>
                    <a:pt x="4014889" y="1452676"/>
                  </a:lnTo>
                  <a:lnTo>
                    <a:pt x="4016387" y="1445260"/>
                  </a:lnTo>
                  <a:close/>
                </a:path>
                <a:path w="8222615" h="1464309">
                  <a:moveTo>
                    <a:pt x="4130040" y="19050"/>
                  </a:moveTo>
                  <a:lnTo>
                    <a:pt x="4128541" y="11633"/>
                  </a:lnTo>
                  <a:lnTo>
                    <a:pt x="4124452" y="5588"/>
                  </a:lnTo>
                  <a:lnTo>
                    <a:pt x="4118406" y="1498"/>
                  </a:lnTo>
                  <a:lnTo>
                    <a:pt x="4110990" y="0"/>
                  </a:lnTo>
                  <a:lnTo>
                    <a:pt x="4103573" y="1498"/>
                  </a:lnTo>
                  <a:lnTo>
                    <a:pt x="4097515" y="5588"/>
                  </a:lnTo>
                  <a:lnTo>
                    <a:pt x="4093426" y="11633"/>
                  </a:lnTo>
                  <a:lnTo>
                    <a:pt x="4091940" y="19050"/>
                  </a:lnTo>
                  <a:lnTo>
                    <a:pt x="4093426" y="26466"/>
                  </a:lnTo>
                  <a:lnTo>
                    <a:pt x="4097515" y="32524"/>
                  </a:lnTo>
                  <a:lnTo>
                    <a:pt x="4103573" y="36614"/>
                  </a:lnTo>
                  <a:lnTo>
                    <a:pt x="4110990" y="38100"/>
                  </a:lnTo>
                  <a:lnTo>
                    <a:pt x="4118406" y="36614"/>
                  </a:lnTo>
                  <a:lnTo>
                    <a:pt x="4124452" y="32524"/>
                  </a:lnTo>
                  <a:lnTo>
                    <a:pt x="4128541" y="26466"/>
                  </a:lnTo>
                  <a:lnTo>
                    <a:pt x="4130040" y="19050"/>
                  </a:lnTo>
                  <a:close/>
                </a:path>
                <a:path w="8222615" h="1464309">
                  <a:moveTo>
                    <a:pt x="4130052" y="1445260"/>
                  </a:moveTo>
                  <a:lnTo>
                    <a:pt x="4128554" y="1437843"/>
                  </a:lnTo>
                  <a:lnTo>
                    <a:pt x="4124464" y="1431798"/>
                  </a:lnTo>
                  <a:lnTo>
                    <a:pt x="4118406" y="1427708"/>
                  </a:lnTo>
                  <a:lnTo>
                    <a:pt x="4111002" y="1426210"/>
                  </a:lnTo>
                  <a:lnTo>
                    <a:pt x="4103573" y="1427708"/>
                  </a:lnTo>
                  <a:lnTo>
                    <a:pt x="4097528" y="1431798"/>
                  </a:lnTo>
                  <a:lnTo>
                    <a:pt x="4093438" y="1437843"/>
                  </a:lnTo>
                  <a:lnTo>
                    <a:pt x="4091952" y="1445260"/>
                  </a:lnTo>
                  <a:lnTo>
                    <a:pt x="4093438" y="1452676"/>
                  </a:lnTo>
                  <a:lnTo>
                    <a:pt x="4097528" y="1458734"/>
                  </a:lnTo>
                  <a:lnTo>
                    <a:pt x="4103573" y="1462824"/>
                  </a:lnTo>
                  <a:lnTo>
                    <a:pt x="4111002" y="1464310"/>
                  </a:lnTo>
                  <a:lnTo>
                    <a:pt x="4118406" y="1462824"/>
                  </a:lnTo>
                  <a:lnTo>
                    <a:pt x="4124464" y="1458734"/>
                  </a:lnTo>
                  <a:lnTo>
                    <a:pt x="4128554" y="1452676"/>
                  </a:lnTo>
                  <a:lnTo>
                    <a:pt x="4130052" y="1445260"/>
                  </a:lnTo>
                  <a:close/>
                </a:path>
                <a:path w="8222615" h="1464309">
                  <a:moveTo>
                    <a:pt x="4243705" y="19050"/>
                  </a:moveTo>
                  <a:lnTo>
                    <a:pt x="4242206" y="11633"/>
                  </a:lnTo>
                  <a:lnTo>
                    <a:pt x="4238117" y="5588"/>
                  </a:lnTo>
                  <a:lnTo>
                    <a:pt x="4232072" y="1498"/>
                  </a:lnTo>
                  <a:lnTo>
                    <a:pt x="4224655" y="0"/>
                  </a:lnTo>
                  <a:lnTo>
                    <a:pt x="4217238" y="1498"/>
                  </a:lnTo>
                  <a:lnTo>
                    <a:pt x="4211180" y="5588"/>
                  </a:lnTo>
                  <a:lnTo>
                    <a:pt x="4207091" y="11633"/>
                  </a:lnTo>
                  <a:lnTo>
                    <a:pt x="4205605" y="19050"/>
                  </a:lnTo>
                  <a:lnTo>
                    <a:pt x="4207091" y="26466"/>
                  </a:lnTo>
                  <a:lnTo>
                    <a:pt x="4211180" y="32524"/>
                  </a:lnTo>
                  <a:lnTo>
                    <a:pt x="4217238" y="36614"/>
                  </a:lnTo>
                  <a:lnTo>
                    <a:pt x="4224655" y="38100"/>
                  </a:lnTo>
                  <a:lnTo>
                    <a:pt x="4232072" y="36614"/>
                  </a:lnTo>
                  <a:lnTo>
                    <a:pt x="4238117" y="32524"/>
                  </a:lnTo>
                  <a:lnTo>
                    <a:pt x="4242206" y="26466"/>
                  </a:lnTo>
                  <a:lnTo>
                    <a:pt x="4243705" y="19050"/>
                  </a:lnTo>
                  <a:close/>
                </a:path>
                <a:path w="8222615" h="1464309">
                  <a:moveTo>
                    <a:pt x="4243717" y="1445260"/>
                  </a:moveTo>
                  <a:lnTo>
                    <a:pt x="4242219" y="1437843"/>
                  </a:lnTo>
                  <a:lnTo>
                    <a:pt x="4238129" y="1431798"/>
                  </a:lnTo>
                  <a:lnTo>
                    <a:pt x="4232072" y="1427708"/>
                  </a:lnTo>
                  <a:lnTo>
                    <a:pt x="4224667" y="1426210"/>
                  </a:lnTo>
                  <a:lnTo>
                    <a:pt x="4217238" y="1427708"/>
                  </a:lnTo>
                  <a:lnTo>
                    <a:pt x="4211193" y="1431798"/>
                  </a:lnTo>
                  <a:lnTo>
                    <a:pt x="4207103" y="1437843"/>
                  </a:lnTo>
                  <a:lnTo>
                    <a:pt x="4205617" y="1445260"/>
                  </a:lnTo>
                  <a:lnTo>
                    <a:pt x="4207103" y="1452676"/>
                  </a:lnTo>
                  <a:lnTo>
                    <a:pt x="4211193" y="1458734"/>
                  </a:lnTo>
                  <a:lnTo>
                    <a:pt x="4217238" y="1462824"/>
                  </a:lnTo>
                  <a:lnTo>
                    <a:pt x="4224667" y="1464310"/>
                  </a:lnTo>
                  <a:lnTo>
                    <a:pt x="4232072" y="1462824"/>
                  </a:lnTo>
                  <a:lnTo>
                    <a:pt x="4238129" y="1458734"/>
                  </a:lnTo>
                  <a:lnTo>
                    <a:pt x="4242219" y="1452676"/>
                  </a:lnTo>
                  <a:lnTo>
                    <a:pt x="4243717" y="1445260"/>
                  </a:lnTo>
                  <a:close/>
                </a:path>
                <a:path w="8222615" h="1464309">
                  <a:moveTo>
                    <a:pt x="4357370" y="19050"/>
                  </a:moveTo>
                  <a:lnTo>
                    <a:pt x="4355871" y="11633"/>
                  </a:lnTo>
                  <a:lnTo>
                    <a:pt x="4351782" y="5588"/>
                  </a:lnTo>
                  <a:lnTo>
                    <a:pt x="4345737" y="1498"/>
                  </a:lnTo>
                  <a:lnTo>
                    <a:pt x="4338320" y="0"/>
                  </a:lnTo>
                  <a:lnTo>
                    <a:pt x="4330903" y="1498"/>
                  </a:lnTo>
                  <a:lnTo>
                    <a:pt x="4324845" y="5588"/>
                  </a:lnTo>
                  <a:lnTo>
                    <a:pt x="4320756" y="11633"/>
                  </a:lnTo>
                  <a:lnTo>
                    <a:pt x="4319270" y="19050"/>
                  </a:lnTo>
                  <a:lnTo>
                    <a:pt x="4320756" y="26466"/>
                  </a:lnTo>
                  <a:lnTo>
                    <a:pt x="4324845" y="32524"/>
                  </a:lnTo>
                  <a:lnTo>
                    <a:pt x="4330903" y="36614"/>
                  </a:lnTo>
                  <a:lnTo>
                    <a:pt x="4338320" y="38100"/>
                  </a:lnTo>
                  <a:lnTo>
                    <a:pt x="4345737" y="36614"/>
                  </a:lnTo>
                  <a:lnTo>
                    <a:pt x="4351782" y="32524"/>
                  </a:lnTo>
                  <a:lnTo>
                    <a:pt x="4355871" y="26466"/>
                  </a:lnTo>
                  <a:lnTo>
                    <a:pt x="4357370" y="19050"/>
                  </a:lnTo>
                  <a:close/>
                </a:path>
                <a:path w="8222615" h="1464309">
                  <a:moveTo>
                    <a:pt x="4357382" y="1445260"/>
                  </a:moveTo>
                  <a:lnTo>
                    <a:pt x="4355884" y="1437843"/>
                  </a:lnTo>
                  <a:lnTo>
                    <a:pt x="4351794" y="1431798"/>
                  </a:lnTo>
                  <a:lnTo>
                    <a:pt x="4345737" y="1427708"/>
                  </a:lnTo>
                  <a:lnTo>
                    <a:pt x="4338332" y="1426210"/>
                  </a:lnTo>
                  <a:lnTo>
                    <a:pt x="4330903" y="1427708"/>
                  </a:lnTo>
                  <a:lnTo>
                    <a:pt x="4324858" y="1431798"/>
                  </a:lnTo>
                  <a:lnTo>
                    <a:pt x="4320768" y="1437843"/>
                  </a:lnTo>
                  <a:lnTo>
                    <a:pt x="4319282" y="1445260"/>
                  </a:lnTo>
                  <a:lnTo>
                    <a:pt x="4320768" y="1452676"/>
                  </a:lnTo>
                  <a:lnTo>
                    <a:pt x="4324858" y="1458734"/>
                  </a:lnTo>
                  <a:lnTo>
                    <a:pt x="4330903" y="1462824"/>
                  </a:lnTo>
                  <a:lnTo>
                    <a:pt x="4338332" y="1464310"/>
                  </a:lnTo>
                  <a:lnTo>
                    <a:pt x="4345737" y="1462824"/>
                  </a:lnTo>
                  <a:lnTo>
                    <a:pt x="4351794" y="1458734"/>
                  </a:lnTo>
                  <a:lnTo>
                    <a:pt x="4355884" y="1452676"/>
                  </a:lnTo>
                  <a:lnTo>
                    <a:pt x="4357382" y="1445260"/>
                  </a:lnTo>
                  <a:close/>
                </a:path>
                <a:path w="8222615" h="1464309">
                  <a:moveTo>
                    <a:pt x="4471035" y="19050"/>
                  </a:moveTo>
                  <a:lnTo>
                    <a:pt x="4469536" y="11633"/>
                  </a:lnTo>
                  <a:lnTo>
                    <a:pt x="4465447" y="5588"/>
                  </a:lnTo>
                  <a:lnTo>
                    <a:pt x="4459402" y="1498"/>
                  </a:lnTo>
                  <a:lnTo>
                    <a:pt x="4451985" y="0"/>
                  </a:lnTo>
                  <a:lnTo>
                    <a:pt x="4444568" y="1498"/>
                  </a:lnTo>
                  <a:lnTo>
                    <a:pt x="4438510" y="5588"/>
                  </a:lnTo>
                  <a:lnTo>
                    <a:pt x="4434421" y="11633"/>
                  </a:lnTo>
                  <a:lnTo>
                    <a:pt x="4432935" y="19050"/>
                  </a:lnTo>
                  <a:lnTo>
                    <a:pt x="4434421" y="26466"/>
                  </a:lnTo>
                  <a:lnTo>
                    <a:pt x="4438510" y="32524"/>
                  </a:lnTo>
                  <a:lnTo>
                    <a:pt x="4444568" y="36614"/>
                  </a:lnTo>
                  <a:lnTo>
                    <a:pt x="4451985" y="38100"/>
                  </a:lnTo>
                  <a:lnTo>
                    <a:pt x="4459402" y="36614"/>
                  </a:lnTo>
                  <a:lnTo>
                    <a:pt x="4465447" y="32524"/>
                  </a:lnTo>
                  <a:lnTo>
                    <a:pt x="4469536" y="26466"/>
                  </a:lnTo>
                  <a:lnTo>
                    <a:pt x="4471035" y="19050"/>
                  </a:lnTo>
                  <a:close/>
                </a:path>
                <a:path w="8222615" h="1464309">
                  <a:moveTo>
                    <a:pt x="4471047" y="1445260"/>
                  </a:moveTo>
                  <a:lnTo>
                    <a:pt x="4469549" y="1437843"/>
                  </a:lnTo>
                  <a:lnTo>
                    <a:pt x="4465459" y="1431798"/>
                  </a:lnTo>
                  <a:lnTo>
                    <a:pt x="4459402" y="1427708"/>
                  </a:lnTo>
                  <a:lnTo>
                    <a:pt x="4451997" y="1426210"/>
                  </a:lnTo>
                  <a:lnTo>
                    <a:pt x="4444568" y="1427708"/>
                  </a:lnTo>
                  <a:lnTo>
                    <a:pt x="4438523" y="1431798"/>
                  </a:lnTo>
                  <a:lnTo>
                    <a:pt x="4434433" y="1437843"/>
                  </a:lnTo>
                  <a:lnTo>
                    <a:pt x="4432947" y="1445260"/>
                  </a:lnTo>
                  <a:lnTo>
                    <a:pt x="4434433" y="1452676"/>
                  </a:lnTo>
                  <a:lnTo>
                    <a:pt x="4438523" y="1458734"/>
                  </a:lnTo>
                  <a:lnTo>
                    <a:pt x="4444568" y="1462824"/>
                  </a:lnTo>
                  <a:lnTo>
                    <a:pt x="4451997" y="1464310"/>
                  </a:lnTo>
                  <a:lnTo>
                    <a:pt x="4459402" y="1462824"/>
                  </a:lnTo>
                  <a:lnTo>
                    <a:pt x="4465459" y="1458734"/>
                  </a:lnTo>
                  <a:lnTo>
                    <a:pt x="4469549" y="1452676"/>
                  </a:lnTo>
                  <a:lnTo>
                    <a:pt x="4471047" y="1445260"/>
                  </a:lnTo>
                  <a:close/>
                </a:path>
                <a:path w="8222615" h="1464309">
                  <a:moveTo>
                    <a:pt x="4584700" y="19050"/>
                  </a:moveTo>
                  <a:lnTo>
                    <a:pt x="4583201" y="11633"/>
                  </a:lnTo>
                  <a:lnTo>
                    <a:pt x="4579112" y="5588"/>
                  </a:lnTo>
                  <a:lnTo>
                    <a:pt x="4573067" y="1498"/>
                  </a:lnTo>
                  <a:lnTo>
                    <a:pt x="4565650" y="0"/>
                  </a:lnTo>
                  <a:lnTo>
                    <a:pt x="4558233" y="1498"/>
                  </a:lnTo>
                  <a:lnTo>
                    <a:pt x="4552175" y="5588"/>
                  </a:lnTo>
                  <a:lnTo>
                    <a:pt x="4548086" y="11633"/>
                  </a:lnTo>
                  <a:lnTo>
                    <a:pt x="4546600" y="19050"/>
                  </a:lnTo>
                  <a:lnTo>
                    <a:pt x="4548086" y="26466"/>
                  </a:lnTo>
                  <a:lnTo>
                    <a:pt x="4552175" y="32524"/>
                  </a:lnTo>
                  <a:lnTo>
                    <a:pt x="4558233" y="36614"/>
                  </a:lnTo>
                  <a:lnTo>
                    <a:pt x="4565650" y="38100"/>
                  </a:lnTo>
                  <a:lnTo>
                    <a:pt x="4573067" y="36614"/>
                  </a:lnTo>
                  <a:lnTo>
                    <a:pt x="4579112" y="32524"/>
                  </a:lnTo>
                  <a:lnTo>
                    <a:pt x="4583201" y="26466"/>
                  </a:lnTo>
                  <a:lnTo>
                    <a:pt x="4584700" y="19050"/>
                  </a:lnTo>
                  <a:close/>
                </a:path>
                <a:path w="8222615" h="1464309">
                  <a:moveTo>
                    <a:pt x="4584712" y="1445260"/>
                  </a:moveTo>
                  <a:lnTo>
                    <a:pt x="4583214" y="1437843"/>
                  </a:lnTo>
                  <a:lnTo>
                    <a:pt x="4579124" y="1431798"/>
                  </a:lnTo>
                  <a:lnTo>
                    <a:pt x="4573067" y="1427708"/>
                  </a:lnTo>
                  <a:lnTo>
                    <a:pt x="4565662" y="1426210"/>
                  </a:lnTo>
                  <a:lnTo>
                    <a:pt x="4558233" y="1427708"/>
                  </a:lnTo>
                  <a:lnTo>
                    <a:pt x="4552188" y="1431798"/>
                  </a:lnTo>
                  <a:lnTo>
                    <a:pt x="4548098" y="1437843"/>
                  </a:lnTo>
                  <a:lnTo>
                    <a:pt x="4546612" y="1445260"/>
                  </a:lnTo>
                  <a:lnTo>
                    <a:pt x="4548098" y="1452676"/>
                  </a:lnTo>
                  <a:lnTo>
                    <a:pt x="4552188" y="1458734"/>
                  </a:lnTo>
                  <a:lnTo>
                    <a:pt x="4558233" y="1462824"/>
                  </a:lnTo>
                  <a:lnTo>
                    <a:pt x="4565662" y="1464310"/>
                  </a:lnTo>
                  <a:lnTo>
                    <a:pt x="4573067" y="1462824"/>
                  </a:lnTo>
                  <a:lnTo>
                    <a:pt x="4579124" y="1458734"/>
                  </a:lnTo>
                  <a:lnTo>
                    <a:pt x="4583214" y="1452676"/>
                  </a:lnTo>
                  <a:lnTo>
                    <a:pt x="4584712" y="1445260"/>
                  </a:lnTo>
                  <a:close/>
                </a:path>
                <a:path w="8222615" h="1464309">
                  <a:moveTo>
                    <a:pt x="4698377" y="1445260"/>
                  </a:moveTo>
                  <a:lnTo>
                    <a:pt x="4696879" y="1437843"/>
                  </a:lnTo>
                  <a:lnTo>
                    <a:pt x="4692789" y="1431798"/>
                  </a:lnTo>
                  <a:lnTo>
                    <a:pt x="4686732" y="1427708"/>
                  </a:lnTo>
                  <a:lnTo>
                    <a:pt x="4679327" y="1426210"/>
                  </a:lnTo>
                  <a:lnTo>
                    <a:pt x="4671898" y="1427708"/>
                  </a:lnTo>
                  <a:lnTo>
                    <a:pt x="4665853" y="1431798"/>
                  </a:lnTo>
                  <a:lnTo>
                    <a:pt x="4661763" y="1437843"/>
                  </a:lnTo>
                  <a:lnTo>
                    <a:pt x="4660277" y="1445260"/>
                  </a:lnTo>
                  <a:lnTo>
                    <a:pt x="4661763" y="1452676"/>
                  </a:lnTo>
                  <a:lnTo>
                    <a:pt x="4665853" y="1458734"/>
                  </a:lnTo>
                  <a:lnTo>
                    <a:pt x="4671898" y="1462824"/>
                  </a:lnTo>
                  <a:lnTo>
                    <a:pt x="4679327" y="1464310"/>
                  </a:lnTo>
                  <a:lnTo>
                    <a:pt x="4686732" y="1462824"/>
                  </a:lnTo>
                  <a:lnTo>
                    <a:pt x="4692789" y="1458734"/>
                  </a:lnTo>
                  <a:lnTo>
                    <a:pt x="4696879" y="1452676"/>
                  </a:lnTo>
                  <a:lnTo>
                    <a:pt x="4698377" y="1445260"/>
                  </a:lnTo>
                  <a:close/>
                </a:path>
                <a:path w="8222615" h="1464309">
                  <a:moveTo>
                    <a:pt x="4698377" y="19050"/>
                  </a:moveTo>
                  <a:lnTo>
                    <a:pt x="4696866" y="11633"/>
                  </a:lnTo>
                  <a:lnTo>
                    <a:pt x="4692789" y="5588"/>
                  </a:lnTo>
                  <a:lnTo>
                    <a:pt x="4686732" y="1498"/>
                  </a:lnTo>
                  <a:lnTo>
                    <a:pt x="4679327" y="0"/>
                  </a:lnTo>
                  <a:lnTo>
                    <a:pt x="4671898" y="1498"/>
                  </a:lnTo>
                  <a:lnTo>
                    <a:pt x="4665853" y="5588"/>
                  </a:lnTo>
                  <a:lnTo>
                    <a:pt x="4661763" y="11633"/>
                  </a:lnTo>
                  <a:lnTo>
                    <a:pt x="4660277" y="19050"/>
                  </a:lnTo>
                  <a:lnTo>
                    <a:pt x="4661763" y="26466"/>
                  </a:lnTo>
                  <a:lnTo>
                    <a:pt x="4665853" y="32524"/>
                  </a:lnTo>
                  <a:lnTo>
                    <a:pt x="4671898" y="36614"/>
                  </a:lnTo>
                  <a:lnTo>
                    <a:pt x="4679327" y="38100"/>
                  </a:lnTo>
                  <a:lnTo>
                    <a:pt x="4686732" y="36614"/>
                  </a:lnTo>
                  <a:lnTo>
                    <a:pt x="4692789" y="32524"/>
                  </a:lnTo>
                  <a:lnTo>
                    <a:pt x="4696866" y="26466"/>
                  </a:lnTo>
                  <a:lnTo>
                    <a:pt x="4698377" y="19050"/>
                  </a:lnTo>
                  <a:close/>
                </a:path>
                <a:path w="8222615" h="1464309">
                  <a:moveTo>
                    <a:pt x="4812030" y="19050"/>
                  </a:moveTo>
                  <a:lnTo>
                    <a:pt x="4810531" y="11633"/>
                  </a:lnTo>
                  <a:lnTo>
                    <a:pt x="4806442" y="5588"/>
                  </a:lnTo>
                  <a:lnTo>
                    <a:pt x="4800384" y="1498"/>
                  </a:lnTo>
                  <a:lnTo>
                    <a:pt x="4792980" y="0"/>
                  </a:lnTo>
                  <a:lnTo>
                    <a:pt x="4785563" y="1498"/>
                  </a:lnTo>
                  <a:lnTo>
                    <a:pt x="4779505" y="5588"/>
                  </a:lnTo>
                  <a:lnTo>
                    <a:pt x="4775416" y="11633"/>
                  </a:lnTo>
                  <a:lnTo>
                    <a:pt x="4773930" y="19050"/>
                  </a:lnTo>
                  <a:lnTo>
                    <a:pt x="4775416" y="26466"/>
                  </a:lnTo>
                  <a:lnTo>
                    <a:pt x="4779505" y="32524"/>
                  </a:lnTo>
                  <a:lnTo>
                    <a:pt x="4785563" y="36614"/>
                  </a:lnTo>
                  <a:lnTo>
                    <a:pt x="4792980" y="38100"/>
                  </a:lnTo>
                  <a:lnTo>
                    <a:pt x="4800384" y="36614"/>
                  </a:lnTo>
                  <a:lnTo>
                    <a:pt x="4806442" y="32524"/>
                  </a:lnTo>
                  <a:lnTo>
                    <a:pt x="4810531" y="26466"/>
                  </a:lnTo>
                  <a:lnTo>
                    <a:pt x="4812030" y="19050"/>
                  </a:lnTo>
                  <a:close/>
                </a:path>
                <a:path w="8222615" h="1464309">
                  <a:moveTo>
                    <a:pt x="4812042" y="1445260"/>
                  </a:moveTo>
                  <a:lnTo>
                    <a:pt x="4810544" y="1437843"/>
                  </a:lnTo>
                  <a:lnTo>
                    <a:pt x="4806454" y="1431798"/>
                  </a:lnTo>
                  <a:lnTo>
                    <a:pt x="4800397" y="1427708"/>
                  </a:lnTo>
                  <a:lnTo>
                    <a:pt x="4792992" y="1426210"/>
                  </a:lnTo>
                  <a:lnTo>
                    <a:pt x="4785563" y="1427708"/>
                  </a:lnTo>
                  <a:lnTo>
                    <a:pt x="4779518" y="1431798"/>
                  </a:lnTo>
                  <a:lnTo>
                    <a:pt x="4775428" y="1437843"/>
                  </a:lnTo>
                  <a:lnTo>
                    <a:pt x="4773942" y="1445260"/>
                  </a:lnTo>
                  <a:lnTo>
                    <a:pt x="4775428" y="1452676"/>
                  </a:lnTo>
                  <a:lnTo>
                    <a:pt x="4779518" y="1458734"/>
                  </a:lnTo>
                  <a:lnTo>
                    <a:pt x="4785563" y="1462824"/>
                  </a:lnTo>
                  <a:lnTo>
                    <a:pt x="4792992" y="1464310"/>
                  </a:lnTo>
                  <a:lnTo>
                    <a:pt x="4800397" y="1462824"/>
                  </a:lnTo>
                  <a:lnTo>
                    <a:pt x="4806454" y="1458734"/>
                  </a:lnTo>
                  <a:lnTo>
                    <a:pt x="4810544" y="1452676"/>
                  </a:lnTo>
                  <a:lnTo>
                    <a:pt x="4812042" y="1445260"/>
                  </a:lnTo>
                  <a:close/>
                </a:path>
                <a:path w="8222615" h="1464309">
                  <a:moveTo>
                    <a:pt x="4925707" y="1445260"/>
                  </a:moveTo>
                  <a:lnTo>
                    <a:pt x="4924209" y="1437843"/>
                  </a:lnTo>
                  <a:lnTo>
                    <a:pt x="4920119" y="1431798"/>
                  </a:lnTo>
                  <a:lnTo>
                    <a:pt x="4914062" y="1427708"/>
                  </a:lnTo>
                  <a:lnTo>
                    <a:pt x="4906657" y="1426210"/>
                  </a:lnTo>
                  <a:lnTo>
                    <a:pt x="4899228" y="1427708"/>
                  </a:lnTo>
                  <a:lnTo>
                    <a:pt x="4893183" y="1431798"/>
                  </a:lnTo>
                  <a:lnTo>
                    <a:pt x="4889093" y="1437843"/>
                  </a:lnTo>
                  <a:lnTo>
                    <a:pt x="4887607" y="1445260"/>
                  </a:lnTo>
                  <a:lnTo>
                    <a:pt x="4889093" y="1452676"/>
                  </a:lnTo>
                  <a:lnTo>
                    <a:pt x="4893183" y="1458734"/>
                  </a:lnTo>
                  <a:lnTo>
                    <a:pt x="4899228" y="1462824"/>
                  </a:lnTo>
                  <a:lnTo>
                    <a:pt x="4906657" y="1464310"/>
                  </a:lnTo>
                  <a:lnTo>
                    <a:pt x="4914062" y="1462824"/>
                  </a:lnTo>
                  <a:lnTo>
                    <a:pt x="4920119" y="1458734"/>
                  </a:lnTo>
                  <a:lnTo>
                    <a:pt x="4924209" y="1452676"/>
                  </a:lnTo>
                  <a:lnTo>
                    <a:pt x="4925707" y="1445260"/>
                  </a:lnTo>
                  <a:close/>
                </a:path>
                <a:path w="8222615" h="1464309">
                  <a:moveTo>
                    <a:pt x="4925707" y="19050"/>
                  </a:moveTo>
                  <a:lnTo>
                    <a:pt x="4924209" y="11633"/>
                  </a:lnTo>
                  <a:lnTo>
                    <a:pt x="4920119" y="5588"/>
                  </a:lnTo>
                  <a:lnTo>
                    <a:pt x="4914062" y="1498"/>
                  </a:lnTo>
                  <a:lnTo>
                    <a:pt x="4906657" y="0"/>
                  </a:lnTo>
                  <a:lnTo>
                    <a:pt x="4899241" y="1498"/>
                  </a:lnTo>
                  <a:lnTo>
                    <a:pt x="4893183" y="5588"/>
                  </a:lnTo>
                  <a:lnTo>
                    <a:pt x="4889093" y="11633"/>
                  </a:lnTo>
                  <a:lnTo>
                    <a:pt x="4887607" y="19050"/>
                  </a:lnTo>
                  <a:lnTo>
                    <a:pt x="4889093" y="26466"/>
                  </a:lnTo>
                  <a:lnTo>
                    <a:pt x="4893183" y="32524"/>
                  </a:lnTo>
                  <a:lnTo>
                    <a:pt x="4899241" y="36614"/>
                  </a:lnTo>
                  <a:lnTo>
                    <a:pt x="4906657" y="38100"/>
                  </a:lnTo>
                  <a:lnTo>
                    <a:pt x="4914062" y="36614"/>
                  </a:lnTo>
                  <a:lnTo>
                    <a:pt x="4920119" y="32524"/>
                  </a:lnTo>
                  <a:lnTo>
                    <a:pt x="4924209" y="26466"/>
                  </a:lnTo>
                  <a:lnTo>
                    <a:pt x="4925707" y="19050"/>
                  </a:lnTo>
                  <a:close/>
                </a:path>
                <a:path w="8222615" h="1464309">
                  <a:moveTo>
                    <a:pt x="5039372" y="1445260"/>
                  </a:moveTo>
                  <a:lnTo>
                    <a:pt x="5037874" y="1437843"/>
                  </a:lnTo>
                  <a:lnTo>
                    <a:pt x="5033784" y="1431798"/>
                  </a:lnTo>
                  <a:lnTo>
                    <a:pt x="5027727" y="1427708"/>
                  </a:lnTo>
                  <a:lnTo>
                    <a:pt x="5020322" y="1426210"/>
                  </a:lnTo>
                  <a:lnTo>
                    <a:pt x="5012893" y="1427708"/>
                  </a:lnTo>
                  <a:lnTo>
                    <a:pt x="5006848" y="1431798"/>
                  </a:lnTo>
                  <a:lnTo>
                    <a:pt x="5002758" y="1437843"/>
                  </a:lnTo>
                  <a:lnTo>
                    <a:pt x="5001272" y="1445260"/>
                  </a:lnTo>
                  <a:lnTo>
                    <a:pt x="5002758" y="1452676"/>
                  </a:lnTo>
                  <a:lnTo>
                    <a:pt x="5006848" y="1458734"/>
                  </a:lnTo>
                  <a:lnTo>
                    <a:pt x="5012893" y="1462824"/>
                  </a:lnTo>
                  <a:lnTo>
                    <a:pt x="5020322" y="1464310"/>
                  </a:lnTo>
                  <a:lnTo>
                    <a:pt x="5027727" y="1462824"/>
                  </a:lnTo>
                  <a:lnTo>
                    <a:pt x="5033784" y="1458734"/>
                  </a:lnTo>
                  <a:lnTo>
                    <a:pt x="5037874" y="1452676"/>
                  </a:lnTo>
                  <a:lnTo>
                    <a:pt x="5039372" y="1445260"/>
                  </a:lnTo>
                  <a:close/>
                </a:path>
                <a:path w="8222615" h="1464309">
                  <a:moveTo>
                    <a:pt x="5039372" y="19050"/>
                  </a:moveTo>
                  <a:lnTo>
                    <a:pt x="5037874" y="11633"/>
                  </a:lnTo>
                  <a:lnTo>
                    <a:pt x="5033784" y="5588"/>
                  </a:lnTo>
                  <a:lnTo>
                    <a:pt x="5027727" y="1498"/>
                  </a:lnTo>
                  <a:lnTo>
                    <a:pt x="5020322" y="0"/>
                  </a:lnTo>
                  <a:lnTo>
                    <a:pt x="5012906" y="1498"/>
                  </a:lnTo>
                  <a:lnTo>
                    <a:pt x="5006848" y="5588"/>
                  </a:lnTo>
                  <a:lnTo>
                    <a:pt x="5002758" y="11633"/>
                  </a:lnTo>
                  <a:lnTo>
                    <a:pt x="5001272" y="19050"/>
                  </a:lnTo>
                  <a:lnTo>
                    <a:pt x="5002758" y="26466"/>
                  </a:lnTo>
                  <a:lnTo>
                    <a:pt x="5006848" y="32524"/>
                  </a:lnTo>
                  <a:lnTo>
                    <a:pt x="5012906" y="36614"/>
                  </a:lnTo>
                  <a:lnTo>
                    <a:pt x="5020322" y="38100"/>
                  </a:lnTo>
                  <a:lnTo>
                    <a:pt x="5027727" y="36614"/>
                  </a:lnTo>
                  <a:lnTo>
                    <a:pt x="5033784" y="32524"/>
                  </a:lnTo>
                  <a:lnTo>
                    <a:pt x="5037874" y="26466"/>
                  </a:lnTo>
                  <a:lnTo>
                    <a:pt x="5039372" y="19050"/>
                  </a:lnTo>
                  <a:close/>
                </a:path>
                <a:path w="8222615" h="1464309">
                  <a:moveTo>
                    <a:pt x="5153037" y="1445260"/>
                  </a:moveTo>
                  <a:lnTo>
                    <a:pt x="5151539" y="1437843"/>
                  </a:lnTo>
                  <a:lnTo>
                    <a:pt x="5147449" y="1431798"/>
                  </a:lnTo>
                  <a:lnTo>
                    <a:pt x="5141392" y="1427708"/>
                  </a:lnTo>
                  <a:lnTo>
                    <a:pt x="5133987" y="1426210"/>
                  </a:lnTo>
                  <a:lnTo>
                    <a:pt x="5126558" y="1427708"/>
                  </a:lnTo>
                  <a:lnTo>
                    <a:pt x="5120513" y="1431798"/>
                  </a:lnTo>
                  <a:lnTo>
                    <a:pt x="5116423" y="1437843"/>
                  </a:lnTo>
                  <a:lnTo>
                    <a:pt x="5114937" y="1445260"/>
                  </a:lnTo>
                  <a:lnTo>
                    <a:pt x="5116423" y="1452676"/>
                  </a:lnTo>
                  <a:lnTo>
                    <a:pt x="5120513" y="1458734"/>
                  </a:lnTo>
                  <a:lnTo>
                    <a:pt x="5126558" y="1462824"/>
                  </a:lnTo>
                  <a:lnTo>
                    <a:pt x="5133987" y="1464310"/>
                  </a:lnTo>
                  <a:lnTo>
                    <a:pt x="5141392" y="1462824"/>
                  </a:lnTo>
                  <a:lnTo>
                    <a:pt x="5147449" y="1458734"/>
                  </a:lnTo>
                  <a:lnTo>
                    <a:pt x="5151539" y="1452676"/>
                  </a:lnTo>
                  <a:lnTo>
                    <a:pt x="5153037" y="1445260"/>
                  </a:lnTo>
                  <a:close/>
                </a:path>
                <a:path w="8222615" h="1464309">
                  <a:moveTo>
                    <a:pt x="5153037" y="19050"/>
                  </a:moveTo>
                  <a:lnTo>
                    <a:pt x="5151539" y="11633"/>
                  </a:lnTo>
                  <a:lnTo>
                    <a:pt x="5147449" y="5588"/>
                  </a:lnTo>
                  <a:lnTo>
                    <a:pt x="5141392" y="1498"/>
                  </a:lnTo>
                  <a:lnTo>
                    <a:pt x="5133987" y="0"/>
                  </a:lnTo>
                  <a:lnTo>
                    <a:pt x="5126571" y="1498"/>
                  </a:lnTo>
                  <a:lnTo>
                    <a:pt x="5120513" y="5588"/>
                  </a:lnTo>
                  <a:lnTo>
                    <a:pt x="5116423" y="11633"/>
                  </a:lnTo>
                  <a:lnTo>
                    <a:pt x="5114937" y="19050"/>
                  </a:lnTo>
                  <a:lnTo>
                    <a:pt x="5116423" y="26466"/>
                  </a:lnTo>
                  <a:lnTo>
                    <a:pt x="5120513" y="32524"/>
                  </a:lnTo>
                  <a:lnTo>
                    <a:pt x="5126571" y="36614"/>
                  </a:lnTo>
                  <a:lnTo>
                    <a:pt x="5133987" y="38100"/>
                  </a:lnTo>
                  <a:lnTo>
                    <a:pt x="5141392" y="36614"/>
                  </a:lnTo>
                  <a:lnTo>
                    <a:pt x="5147449" y="32524"/>
                  </a:lnTo>
                  <a:lnTo>
                    <a:pt x="5151539" y="26466"/>
                  </a:lnTo>
                  <a:lnTo>
                    <a:pt x="5153037" y="19050"/>
                  </a:lnTo>
                  <a:close/>
                </a:path>
                <a:path w="8222615" h="1464309">
                  <a:moveTo>
                    <a:pt x="5266702" y="1445260"/>
                  </a:moveTo>
                  <a:lnTo>
                    <a:pt x="5265204" y="1437843"/>
                  </a:lnTo>
                  <a:lnTo>
                    <a:pt x="5261114" y="1431798"/>
                  </a:lnTo>
                  <a:lnTo>
                    <a:pt x="5255057" y="1427708"/>
                  </a:lnTo>
                  <a:lnTo>
                    <a:pt x="5247652" y="1426210"/>
                  </a:lnTo>
                  <a:lnTo>
                    <a:pt x="5240223" y="1427708"/>
                  </a:lnTo>
                  <a:lnTo>
                    <a:pt x="5234178" y="1431798"/>
                  </a:lnTo>
                  <a:lnTo>
                    <a:pt x="5230088" y="1437843"/>
                  </a:lnTo>
                  <a:lnTo>
                    <a:pt x="5228602" y="1445260"/>
                  </a:lnTo>
                  <a:lnTo>
                    <a:pt x="5230088" y="1452676"/>
                  </a:lnTo>
                  <a:lnTo>
                    <a:pt x="5234178" y="1458734"/>
                  </a:lnTo>
                  <a:lnTo>
                    <a:pt x="5240223" y="1462824"/>
                  </a:lnTo>
                  <a:lnTo>
                    <a:pt x="5247652" y="1464310"/>
                  </a:lnTo>
                  <a:lnTo>
                    <a:pt x="5255057" y="1462824"/>
                  </a:lnTo>
                  <a:lnTo>
                    <a:pt x="5261114" y="1458734"/>
                  </a:lnTo>
                  <a:lnTo>
                    <a:pt x="5265204" y="1452676"/>
                  </a:lnTo>
                  <a:lnTo>
                    <a:pt x="5266702" y="1445260"/>
                  </a:lnTo>
                  <a:close/>
                </a:path>
                <a:path w="8222615" h="1464309">
                  <a:moveTo>
                    <a:pt x="5266702" y="19050"/>
                  </a:moveTo>
                  <a:lnTo>
                    <a:pt x="5265204" y="11633"/>
                  </a:lnTo>
                  <a:lnTo>
                    <a:pt x="5261114" y="5588"/>
                  </a:lnTo>
                  <a:lnTo>
                    <a:pt x="5255057" y="1498"/>
                  </a:lnTo>
                  <a:lnTo>
                    <a:pt x="5247652" y="0"/>
                  </a:lnTo>
                  <a:lnTo>
                    <a:pt x="5240236" y="1498"/>
                  </a:lnTo>
                  <a:lnTo>
                    <a:pt x="5234178" y="5588"/>
                  </a:lnTo>
                  <a:lnTo>
                    <a:pt x="5230088" y="11633"/>
                  </a:lnTo>
                  <a:lnTo>
                    <a:pt x="5228602" y="19050"/>
                  </a:lnTo>
                  <a:lnTo>
                    <a:pt x="5230088" y="26466"/>
                  </a:lnTo>
                  <a:lnTo>
                    <a:pt x="5234178" y="32524"/>
                  </a:lnTo>
                  <a:lnTo>
                    <a:pt x="5240236" y="36614"/>
                  </a:lnTo>
                  <a:lnTo>
                    <a:pt x="5247652" y="38100"/>
                  </a:lnTo>
                  <a:lnTo>
                    <a:pt x="5255057" y="36614"/>
                  </a:lnTo>
                  <a:lnTo>
                    <a:pt x="5261114" y="32524"/>
                  </a:lnTo>
                  <a:lnTo>
                    <a:pt x="5265204" y="26466"/>
                  </a:lnTo>
                  <a:lnTo>
                    <a:pt x="5266702" y="19050"/>
                  </a:lnTo>
                  <a:close/>
                </a:path>
                <a:path w="8222615" h="1464309">
                  <a:moveTo>
                    <a:pt x="5380367" y="1445260"/>
                  </a:moveTo>
                  <a:lnTo>
                    <a:pt x="5378869" y="1437843"/>
                  </a:lnTo>
                  <a:lnTo>
                    <a:pt x="5374779" y="1431798"/>
                  </a:lnTo>
                  <a:lnTo>
                    <a:pt x="5368722" y="1427708"/>
                  </a:lnTo>
                  <a:lnTo>
                    <a:pt x="5361317" y="1426210"/>
                  </a:lnTo>
                  <a:lnTo>
                    <a:pt x="5353888" y="1427708"/>
                  </a:lnTo>
                  <a:lnTo>
                    <a:pt x="5347843" y="1431798"/>
                  </a:lnTo>
                  <a:lnTo>
                    <a:pt x="5343753" y="1437843"/>
                  </a:lnTo>
                  <a:lnTo>
                    <a:pt x="5342267" y="1445260"/>
                  </a:lnTo>
                  <a:lnTo>
                    <a:pt x="5343753" y="1452676"/>
                  </a:lnTo>
                  <a:lnTo>
                    <a:pt x="5347843" y="1458734"/>
                  </a:lnTo>
                  <a:lnTo>
                    <a:pt x="5353888" y="1462824"/>
                  </a:lnTo>
                  <a:lnTo>
                    <a:pt x="5361317" y="1464310"/>
                  </a:lnTo>
                  <a:lnTo>
                    <a:pt x="5368722" y="1462824"/>
                  </a:lnTo>
                  <a:lnTo>
                    <a:pt x="5374779" y="1458734"/>
                  </a:lnTo>
                  <a:lnTo>
                    <a:pt x="5378869" y="1452676"/>
                  </a:lnTo>
                  <a:lnTo>
                    <a:pt x="5380367" y="1445260"/>
                  </a:lnTo>
                  <a:close/>
                </a:path>
                <a:path w="8222615" h="1464309">
                  <a:moveTo>
                    <a:pt x="5380367" y="19050"/>
                  </a:moveTo>
                  <a:lnTo>
                    <a:pt x="5378869" y="11633"/>
                  </a:lnTo>
                  <a:lnTo>
                    <a:pt x="5374779" y="5588"/>
                  </a:lnTo>
                  <a:lnTo>
                    <a:pt x="5368722" y="1498"/>
                  </a:lnTo>
                  <a:lnTo>
                    <a:pt x="5361317" y="0"/>
                  </a:lnTo>
                  <a:lnTo>
                    <a:pt x="5353901" y="1498"/>
                  </a:lnTo>
                  <a:lnTo>
                    <a:pt x="5347843" y="5588"/>
                  </a:lnTo>
                  <a:lnTo>
                    <a:pt x="5343753" y="11633"/>
                  </a:lnTo>
                  <a:lnTo>
                    <a:pt x="5342267" y="19050"/>
                  </a:lnTo>
                  <a:lnTo>
                    <a:pt x="5343753" y="26466"/>
                  </a:lnTo>
                  <a:lnTo>
                    <a:pt x="5347843" y="32524"/>
                  </a:lnTo>
                  <a:lnTo>
                    <a:pt x="5353901" y="36614"/>
                  </a:lnTo>
                  <a:lnTo>
                    <a:pt x="5361317" y="38100"/>
                  </a:lnTo>
                  <a:lnTo>
                    <a:pt x="5368722" y="36614"/>
                  </a:lnTo>
                  <a:lnTo>
                    <a:pt x="5374779" y="32524"/>
                  </a:lnTo>
                  <a:lnTo>
                    <a:pt x="5378869" y="26466"/>
                  </a:lnTo>
                  <a:lnTo>
                    <a:pt x="5380367" y="19050"/>
                  </a:lnTo>
                  <a:close/>
                </a:path>
                <a:path w="8222615" h="1464309">
                  <a:moveTo>
                    <a:pt x="5494032" y="1445260"/>
                  </a:moveTo>
                  <a:lnTo>
                    <a:pt x="5492534" y="1437843"/>
                  </a:lnTo>
                  <a:lnTo>
                    <a:pt x="5488444" y="1431798"/>
                  </a:lnTo>
                  <a:lnTo>
                    <a:pt x="5482387" y="1427708"/>
                  </a:lnTo>
                  <a:lnTo>
                    <a:pt x="5474982" y="1426210"/>
                  </a:lnTo>
                  <a:lnTo>
                    <a:pt x="5467553" y="1427708"/>
                  </a:lnTo>
                  <a:lnTo>
                    <a:pt x="5461508" y="1431798"/>
                  </a:lnTo>
                  <a:lnTo>
                    <a:pt x="5457418" y="1437843"/>
                  </a:lnTo>
                  <a:lnTo>
                    <a:pt x="5455932" y="1445260"/>
                  </a:lnTo>
                  <a:lnTo>
                    <a:pt x="5457418" y="1452676"/>
                  </a:lnTo>
                  <a:lnTo>
                    <a:pt x="5461508" y="1458734"/>
                  </a:lnTo>
                  <a:lnTo>
                    <a:pt x="5467553" y="1462824"/>
                  </a:lnTo>
                  <a:lnTo>
                    <a:pt x="5474982" y="1464310"/>
                  </a:lnTo>
                  <a:lnTo>
                    <a:pt x="5482387" y="1462824"/>
                  </a:lnTo>
                  <a:lnTo>
                    <a:pt x="5488444" y="1458734"/>
                  </a:lnTo>
                  <a:lnTo>
                    <a:pt x="5492534" y="1452676"/>
                  </a:lnTo>
                  <a:lnTo>
                    <a:pt x="5494032" y="1445260"/>
                  </a:lnTo>
                  <a:close/>
                </a:path>
                <a:path w="8222615" h="1464309">
                  <a:moveTo>
                    <a:pt x="5494032" y="19050"/>
                  </a:moveTo>
                  <a:lnTo>
                    <a:pt x="5492534" y="11633"/>
                  </a:lnTo>
                  <a:lnTo>
                    <a:pt x="5488444" y="5588"/>
                  </a:lnTo>
                  <a:lnTo>
                    <a:pt x="5482387" y="1498"/>
                  </a:lnTo>
                  <a:lnTo>
                    <a:pt x="5474982" y="0"/>
                  </a:lnTo>
                  <a:lnTo>
                    <a:pt x="5467566" y="1498"/>
                  </a:lnTo>
                  <a:lnTo>
                    <a:pt x="5461508" y="5588"/>
                  </a:lnTo>
                  <a:lnTo>
                    <a:pt x="5457418" y="11633"/>
                  </a:lnTo>
                  <a:lnTo>
                    <a:pt x="5455932" y="19050"/>
                  </a:lnTo>
                  <a:lnTo>
                    <a:pt x="5457418" y="26466"/>
                  </a:lnTo>
                  <a:lnTo>
                    <a:pt x="5461508" y="32524"/>
                  </a:lnTo>
                  <a:lnTo>
                    <a:pt x="5467566" y="36614"/>
                  </a:lnTo>
                  <a:lnTo>
                    <a:pt x="5474982" y="38100"/>
                  </a:lnTo>
                  <a:lnTo>
                    <a:pt x="5482387" y="36614"/>
                  </a:lnTo>
                  <a:lnTo>
                    <a:pt x="5488444" y="32524"/>
                  </a:lnTo>
                  <a:lnTo>
                    <a:pt x="5492534" y="26466"/>
                  </a:lnTo>
                  <a:lnTo>
                    <a:pt x="5494032" y="19050"/>
                  </a:lnTo>
                  <a:close/>
                </a:path>
                <a:path w="8222615" h="1464309">
                  <a:moveTo>
                    <a:pt x="5607685" y="1445260"/>
                  </a:moveTo>
                  <a:lnTo>
                    <a:pt x="5606186" y="1437843"/>
                  </a:lnTo>
                  <a:lnTo>
                    <a:pt x="5602097" y="1431798"/>
                  </a:lnTo>
                  <a:lnTo>
                    <a:pt x="5596052" y="1427708"/>
                  </a:lnTo>
                  <a:lnTo>
                    <a:pt x="5588635" y="1426210"/>
                  </a:lnTo>
                  <a:lnTo>
                    <a:pt x="5581218" y="1427708"/>
                  </a:lnTo>
                  <a:lnTo>
                    <a:pt x="5575160" y="1431798"/>
                  </a:lnTo>
                  <a:lnTo>
                    <a:pt x="5571071" y="1437843"/>
                  </a:lnTo>
                  <a:lnTo>
                    <a:pt x="5569585" y="1445260"/>
                  </a:lnTo>
                  <a:lnTo>
                    <a:pt x="5571071" y="1452676"/>
                  </a:lnTo>
                  <a:lnTo>
                    <a:pt x="5575160" y="1458734"/>
                  </a:lnTo>
                  <a:lnTo>
                    <a:pt x="5581218" y="1462824"/>
                  </a:lnTo>
                  <a:lnTo>
                    <a:pt x="5588635" y="1464310"/>
                  </a:lnTo>
                  <a:lnTo>
                    <a:pt x="5596052" y="1462824"/>
                  </a:lnTo>
                  <a:lnTo>
                    <a:pt x="5602097" y="1458734"/>
                  </a:lnTo>
                  <a:lnTo>
                    <a:pt x="5606186" y="1452676"/>
                  </a:lnTo>
                  <a:lnTo>
                    <a:pt x="5607685" y="1445260"/>
                  </a:lnTo>
                  <a:close/>
                </a:path>
                <a:path w="8222615" h="1464309">
                  <a:moveTo>
                    <a:pt x="5607697" y="19050"/>
                  </a:moveTo>
                  <a:lnTo>
                    <a:pt x="5606199" y="11633"/>
                  </a:lnTo>
                  <a:lnTo>
                    <a:pt x="5602109" y="5588"/>
                  </a:lnTo>
                  <a:lnTo>
                    <a:pt x="5596052" y="1498"/>
                  </a:lnTo>
                  <a:lnTo>
                    <a:pt x="5588647" y="0"/>
                  </a:lnTo>
                  <a:lnTo>
                    <a:pt x="5581231" y="1498"/>
                  </a:lnTo>
                  <a:lnTo>
                    <a:pt x="5575173" y="5588"/>
                  </a:lnTo>
                  <a:lnTo>
                    <a:pt x="5571083" y="11633"/>
                  </a:lnTo>
                  <a:lnTo>
                    <a:pt x="5569597" y="19050"/>
                  </a:lnTo>
                  <a:lnTo>
                    <a:pt x="5571083" y="26466"/>
                  </a:lnTo>
                  <a:lnTo>
                    <a:pt x="5575173" y="32524"/>
                  </a:lnTo>
                  <a:lnTo>
                    <a:pt x="5581231" y="36614"/>
                  </a:lnTo>
                  <a:lnTo>
                    <a:pt x="5588647" y="38100"/>
                  </a:lnTo>
                  <a:lnTo>
                    <a:pt x="5596052" y="36614"/>
                  </a:lnTo>
                  <a:lnTo>
                    <a:pt x="5602109" y="32524"/>
                  </a:lnTo>
                  <a:lnTo>
                    <a:pt x="5606199" y="26466"/>
                  </a:lnTo>
                  <a:lnTo>
                    <a:pt x="5607697" y="19050"/>
                  </a:lnTo>
                  <a:close/>
                </a:path>
                <a:path w="8222615" h="1464309">
                  <a:moveTo>
                    <a:pt x="5721350" y="1445260"/>
                  </a:moveTo>
                  <a:lnTo>
                    <a:pt x="5719851" y="1437843"/>
                  </a:lnTo>
                  <a:lnTo>
                    <a:pt x="5715762" y="1431798"/>
                  </a:lnTo>
                  <a:lnTo>
                    <a:pt x="5709717" y="1427708"/>
                  </a:lnTo>
                  <a:lnTo>
                    <a:pt x="5702300" y="1426210"/>
                  </a:lnTo>
                  <a:lnTo>
                    <a:pt x="5694883" y="1427708"/>
                  </a:lnTo>
                  <a:lnTo>
                    <a:pt x="5688825" y="1431798"/>
                  </a:lnTo>
                  <a:lnTo>
                    <a:pt x="5684736" y="1437843"/>
                  </a:lnTo>
                  <a:lnTo>
                    <a:pt x="5683250" y="1445260"/>
                  </a:lnTo>
                  <a:lnTo>
                    <a:pt x="5684736" y="1452676"/>
                  </a:lnTo>
                  <a:lnTo>
                    <a:pt x="5688825" y="1458734"/>
                  </a:lnTo>
                  <a:lnTo>
                    <a:pt x="5694883" y="1462824"/>
                  </a:lnTo>
                  <a:lnTo>
                    <a:pt x="5702300" y="1464310"/>
                  </a:lnTo>
                  <a:lnTo>
                    <a:pt x="5709717" y="1462824"/>
                  </a:lnTo>
                  <a:lnTo>
                    <a:pt x="5715762" y="1458734"/>
                  </a:lnTo>
                  <a:lnTo>
                    <a:pt x="5719851" y="1452676"/>
                  </a:lnTo>
                  <a:lnTo>
                    <a:pt x="5721350" y="1445260"/>
                  </a:lnTo>
                  <a:close/>
                </a:path>
                <a:path w="8222615" h="1464309">
                  <a:moveTo>
                    <a:pt x="5721362" y="19050"/>
                  </a:moveTo>
                  <a:lnTo>
                    <a:pt x="5719864" y="11633"/>
                  </a:lnTo>
                  <a:lnTo>
                    <a:pt x="5715774" y="5588"/>
                  </a:lnTo>
                  <a:lnTo>
                    <a:pt x="5709717" y="1498"/>
                  </a:lnTo>
                  <a:lnTo>
                    <a:pt x="5702312" y="0"/>
                  </a:lnTo>
                  <a:lnTo>
                    <a:pt x="5694896" y="1498"/>
                  </a:lnTo>
                  <a:lnTo>
                    <a:pt x="5688838" y="5588"/>
                  </a:lnTo>
                  <a:lnTo>
                    <a:pt x="5684748" y="11633"/>
                  </a:lnTo>
                  <a:lnTo>
                    <a:pt x="5683262" y="19050"/>
                  </a:lnTo>
                  <a:lnTo>
                    <a:pt x="5684748" y="26466"/>
                  </a:lnTo>
                  <a:lnTo>
                    <a:pt x="5688838" y="32524"/>
                  </a:lnTo>
                  <a:lnTo>
                    <a:pt x="5694896" y="36614"/>
                  </a:lnTo>
                  <a:lnTo>
                    <a:pt x="5702312" y="38100"/>
                  </a:lnTo>
                  <a:lnTo>
                    <a:pt x="5709717" y="36614"/>
                  </a:lnTo>
                  <a:lnTo>
                    <a:pt x="5715774" y="32524"/>
                  </a:lnTo>
                  <a:lnTo>
                    <a:pt x="5719864" y="26466"/>
                  </a:lnTo>
                  <a:lnTo>
                    <a:pt x="5721362" y="19050"/>
                  </a:lnTo>
                  <a:close/>
                </a:path>
                <a:path w="8222615" h="1464309">
                  <a:moveTo>
                    <a:pt x="5835015" y="1445260"/>
                  </a:moveTo>
                  <a:lnTo>
                    <a:pt x="5833516" y="1437843"/>
                  </a:lnTo>
                  <a:lnTo>
                    <a:pt x="5829427" y="1431798"/>
                  </a:lnTo>
                  <a:lnTo>
                    <a:pt x="5823382" y="1427708"/>
                  </a:lnTo>
                  <a:lnTo>
                    <a:pt x="5815965" y="1426210"/>
                  </a:lnTo>
                  <a:lnTo>
                    <a:pt x="5808548" y="1427708"/>
                  </a:lnTo>
                  <a:lnTo>
                    <a:pt x="5802490" y="1431798"/>
                  </a:lnTo>
                  <a:lnTo>
                    <a:pt x="5798401" y="1437843"/>
                  </a:lnTo>
                  <a:lnTo>
                    <a:pt x="5796915" y="1445260"/>
                  </a:lnTo>
                  <a:lnTo>
                    <a:pt x="5798401" y="1452676"/>
                  </a:lnTo>
                  <a:lnTo>
                    <a:pt x="5802490" y="1458734"/>
                  </a:lnTo>
                  <a:lnTo>
                    <a:pt x="5808548" y="1462824"/>
                  </a:lnTo>
                  <a:lnTo>
                    <a:pt x="5815965" y="1464310"/>
                  </a:lnTo>
                  <a:lnTo>
                    <a:pt x="5823382" y="1462824"/>
                  </a:lnTo>
                  <a:lnTo>
                    <a:pt x="5829427" y="1458734"/>
                  </a:lnTo>
                  <a:lnTo>
                    <a:pt x="5833516" y="1452676"/>
                  </a:lnTo>
                  <a:lnTo>
                    <a:pt x="5835015" y="1445260"/>
                  </a:lnTo>
                  <a:close/>
                </a:path>
                <a:path w="8222615" h="1464309">
                  <a:moveTo>
                    <a:pt x="5835027" y="19050"/>
                  </a:moveTo>
                  <a:lnTo>
                    <a:pt x="5833529" y="11633"/>
                  </a:lnTo>
                  <a:lnTo>
                    <a:pt x="5829439" y="5588"/>
                  </a:lnTo>
                  <a:lnTo>
                    <a:pt x="5823382" y="1498"/>
                  </a:lnTo>
                  <a:lnTo>
                    <a:pt x="5815977" y="0"/>
                  </a:lnTo>
                  <a:lnTo>
                    <a:pt x="5808561" y="1498"/>
                  </a:lnTo>
                  <a:lnTo>
                    <a:pt x="5802503" y="5588"/>
                  </a:lnTo>
                  <a:lnTo>
                    <a:pt x="5798413" y="11633"/>
                  </a:lnTo>
                  <a:lnTo>
                    <a:pt x="5796927" y="19050"/>
                  </a:lnTo>
                  <a:lnTo>
                    <a:pt x="5798413" y="26466"/>
                  </a:lnTo>
                  <a:lnTo>
                    <a:pt x="5802503" y="32524"/>
                  </a:lnTo>
                  <a:lnTo>
                    <a:pt x="5808561" y="36614"/>
                  </a:lnTo>
                  <a:lnTo>
                    <a:pt x="5815977" y="38100"/>
                  </a:lnTo>
                  <a:lnTo>
                    <a:pt x="5823382" y="36614"/>
                  </a:lnTo>
                  <a:lnTo>
                    <a:pt x="5829439" y="32524"/>
                  </a:lnTo>
                  <a:lnTo>
                    <a:pt x="5833529" y="26466"/>
                  </a:lnTo>
                  <a:lnTo>
                    <a:pt x="5835027" y="19050"/>
                  </a:lnTo>
                  <a:close/>
                </a:path>
                <a:path w="8222615" h="1464309">
                  <a:moveTo>
                    <a:pt x="5948680" y="1445260"/>
                  </a:moveTo>
                  <a:lnTo>
                    <a:pt x="5947181" y="1437843"/>
                  </a:lnTo>
                  <a:lnTo>
                    <a:pt x="5943092" y="1431798"/>
                  </a:lnTo>
                  <a:lnTo>
                    <a:pt x="5937047" y="1427708"/>
                  </a:lnTo>
                  <a:lnTo>
                    <a:pt x="5929630" y="1426210"/>
                  </a:lnTo>
                  <a:lnTo>
                    <a:pt x="5922213" y="1427708"/>
                  </a:lnTo>
                  <a:lnTo>
                    <a:pt x="5916155" y="1431798"/>
                  </a:lnTo>
                  <a:lnTo>
                    <a:pt x="5912066" y="1437843"/>
                  </a:lnTo>
                  <a:lnTo>
                    <a:pt x="5910580" y="1445260"/>
                  </a:lnTo>
                  <a:lnTo>
                    <a:pt x="5912066" y="1452676"/>
                  </a:lnTo>
                  <a:lnTo>
                    <a:pt x="5916155" y="1458734"/>
                  </a:lnTo>
                  <a:lnTo>
                    <a:pt x="5922213" y="1462824"/>
                  </a:lnTo>
                  <a:lnTo>
                    <a:pt x="5929630" y="1464310"/>
                  </a:lnTo>
                  <a:lnTo>
                    <a:pt x="5937047" y="1462824"/>
                  </a:lnTo>
                  <a:lnTo>
                    <a:pt x="5943092" y="1458734"/>
                  </a:lnTo>
                  <a:lnTo>
                    <a:pt x="5947181" y="1452676"/>
                  </a:lnTo>
                  <a:lnTo>
                    <a:pt x="5948680" y="1445260"/>
                  </a:lnTo>
                  <a:close/>
                </a:path>
                <a:path w="8222615" h="1464309">
                  <a:moveTo>
                    <a:pt x="5948692" y="19050"/>
                  </a:moveTo>
                  <a:lnTo>
                    <a:pt x="5947194" y="11633"/>
                  </a:lnTo>
                  <a:lnTo>
                    <a:pt x="5943104" y="5588"/>
                  </a:lnTo>
                  <a:lnTo>
                    <a:pt x="5937047" y="1498"/>
                  </a:lnTo>
                  <a:lnTo>
                    <a:pt x="5929642" y="0"/>
                  </a:lnTo>
                  <a:lnTo>
                    <a:pt x="5922226" y="1498"/>
                  </a:lnTo>
                  <a:lnTo>
                    <a:pt x="5916168" y="5588"/>
                  </a:lnTo>
                  <a:lnTo>
                    <a:pt x="5912078" y="11633"/>
                  </a:lnTo>
                  <a:lnTo>
                    <a:pt x="5910592" y="19050"/>
                  </a:lnTo>
                  <a:lnTo>
                    <a:pt x="5912078" y="26466"/>
                  </a:lnTo>
                  <a:lnTo>
                    <a:pt x="5916168" y="32524"/>
                  </a:lnTo>
                  <a:lnTo>
                    <a:pt x="5922226" y="36614"/>
                  </a:lnTo>
                  <a:lnTo>
                    <a:pt x="5929642" y="38100"/>
                  </a:lnTo>
                  <a:lnTo>
                    <a:pt x="5937047" y="36614"/>
                  </a:lnTo>
                  <a:lnTo>
                    <a:pt x="5943104" y="32524"/>
                  </a:lnTo>
                  <a:lnTo>
                    <a:pt x="5947194" y="26466"/>
                  </a:lnTo>
                  <a:lnTo>
                    <a:pt x="5948692" y="19050"/>
                  </a:lnTo>
                  <a:close/>
                </a:path>
                <a:path w="8222615" h="1464309">
                  <a:moveTo>
                    <a:pt x="6062345" y="1445260"/>
                  </a:moveTo>
                  <a:lnTo>
                    <a:pt x="6060846" y="1437843"/>
                  </a:lnTo>
                  <a:lnTo>
                    <a:pt x="6056757" y="1431798"/>
                  </a:lnTo>
                  <a:lnTo>
                    <a:pt x="6050712" y="1427708"/>
                  </a:lnTo>
                  <a:lnTo>
                    <a:pt x="6043295" y="1426210"/>
                  </a:lnTo>
                  <a:lnTo>
                    <a:pt x="6035878" y="1427708"/>
                  </a:lnTo>
                  <a:lnTo>
                    <a:pt x="6029820" y="1431798"/>
                  </a:lnTo>
                  <a:lnTo>
                    <a:pt x="6025731" y="1437843"/>
                  </a:lnTo>
                  <a:lnTo>
                    <a:pt x="6024245" y="1445260"/>
                  </a:lnTo>
                  <a:lnTo>
                    <a:pt x="6025731" y="1452676"/>
                  </a:lnTo>
                  <a:lnTo>
                    <a:pt x="6029820" y="1458734"/>
                  </a:lnTo>
                  <a:lnTo>
                    <a:pt x="6035878" y="1462824"/>
                  </a:lnTo>
                  <a:lnTo>
                    <a:pt x="6043295" y="1464310"/>
                  </a:lnTo>
                  <a:lnTo>
                    <a:pt x="6050712" y="1462824"/>
                  </a:lnTo>
                  <a:lnTo>
                    <a:pt x="6056757" y="1458734"/>
                  </a:lnTo>
                  <a:lnTo>
                    <a:pt x="6060846" y="1452676"/>
                  </a:lnTo>
                  <a:lnTo>
                    <a:pt x="6062345" y="1445260"/>
                  </a:lnTo>
                  <a:close/>
                </a:path>
                <a:path w="8222615" h="1464309">
                  <a:moveTo>
                    <a:pt x="6062357" y="19050"/>
                  </a:moveTo>
                  <a:lnTo>
                    <a:pt x="6060859" y="11633"/>
                  </a:lnTo>
                  <a:lnTo>
                    <a:pt x="6056769" y="5588"/>
                  </a:lnTo>
                  <a:lnTo>
                    <a:pt x="6050712" y="1498"/>
                  </a:lnTo>
                  <a:lnTo>
                    <a:pt x="6043307" y="0"/>
                  </a:lnTo>
                  <a:lnTo>
                    <a:pt x="6035891" y="1498"/>
                  </a:lnTo>
                  <a:lnTo>
                    <a:pt x="6029833" y="5588"/>
                  </a:lnTo>
                  <a:lnTo>
                    <a:pt x="6025743" y="11633"/>
                  </a:lnTo>
                  <a:lnTo>
                    <a:pt x="6024257" y="19050"/>
                  </a:lnTo>
                  <a:lnTo>
                    <a:pt x="6025743" y="26466"/>
                  </a:lnTo>
                  <a:lnTo>
                    <a:pt x="6029833" y="32524"/>
                  </a:lnTo>
                  <a:lnTo>
                    <a:pt x="6035891" y="36614"/>
                  </a:lnTo>
                  <a:lnTo>
                    <a:pt x="6043307" y="38100"/>
                  </a:lnTo>
                  <a:lnTo>
                    <a:pt x="6050712" y="36614"/>
                  </a:lnTo>
                  <a:lnTo>
                    <a:pt x="6056769" y="32524"/>
                  </a:lnTo>
                  <a:lnTo>
                    <a:pt x="6060859" y="26466"/>
                  </a:lnTo>
                  <a:lnTo>
                    <a:pt x="6062357" y="19050"/>
                  </a:lnTo>
                  <a:close/>
                </a:path>
                <a:path w="8222615" h="1464309">
                  <a:moveTo>
                    <a:pt x="6176010" y="1445260"/>
                  </a:moveTo>
                  <a:lnTo>
                    <a:pt x="6174511" y="1437843"/>
                  </a:lnTo>
                  <a:lnTo>
                    <a:pt x="6170422" y="1431798"/>
                  </a:lnTo>
                  <a:lnTo>
                    <a:pt x="6164377" y="1427708"/>
                  </a:lnTo>
                  <a:lnTo>
                    <a:pt x="6156960" y="1426210"/>
                  </a:lnTo>
                  <a:lnTo>
                    <a:pt x="6149543" y="1427708"/>
                  </a:lnTo>
                  <a:lnTo>
                    <a:pt x="6143485" y="1431798"/>
                  </a:lnTo>
                  <a:lnTo>
                    <a:pt x="6139396" y="1437843"/>
                  </a:lnTo>
                  <a:lnTo>
                    <a:pt x="6137910" y="1445260"/>
                  </a:lnTo>
                  <a:lnTo>
                    <a:pt x="6139396" y="1452676"/>
                  </a:lnTo>
                  <a:lnTo>
                    <a:pt x="6143485" y="1458734"/>
                  </a:lnTo>
                  <a:lnTo>
                    <a:pt x="6149543" y="1462824"/>
                  </a:lnTo>
                  <a:lnTo>
                    <a:pt x="6156960" y="1464310"/>
                  </a:lnTo>
                  <a:lnTo>
                    <a:pt x="6164377" y="1462824"/>
                  </a:lnTo>
                  <a:lnTo>
                    <a:pt x="6170422" y="1458734"/>
                  </a:lnTo>
                  <a:lnTo>
                    <a:pt x="6174511" y="1452676"/>
                  </a:lnTo>
                  <a:lnTo>
                    <a:pt x="6176010" y="1445260"/>
                  </a:lnTo>
                  <a:close/>
                </a:path>
                <a:path w="8222615" h="1464309">
                  <a:moveTo>
                    <a:pt x="6176022" y="19050"/>
                  </a:moveTo>
                  <a:lnTo>
                    <a:pt x="6174524" y="11633"/>
                  </a:lnTo>
                  <a:lnTo>
                    <a:pt x="6170434" y="5588"/>
                  </a:lnTo>
                  <a:lnTo>
                    <a:pt x="6164377" y="1498"/>
                  </a:lnTo>
                  <a:lnTo>
                    <a:pt x="6156972" y="0"/>
                  </a:lnTo>
                  <a:lnTo>
                    <a:pt x="6149556" y="1498"/>
                  </a:lnTo>
                  <a:lnTo>
                    <a:pt x="6143498" y="5588"/>
                  </a:lnTo>
                  <a:lnTo>
                    <a:pt x="6139408" y="11633"/>
                  </a:lnTo>
                  <a:lnTo>
                    <a:pt x="6137922" y="19050"/>
                  </a:lnTo>
                  <a:lnTo>
                    <a:pt x="6139408" y="26466"/>
                  </a:lnTo>
                  <a:lnTo>
                    <a:pt x="6143498" y="32524"/>
                  </a:lnTo>
                  <a:lnTo>
                    <a:pt x="6149556" y="36614"/>
                  </a:lnTo>
                  <a:lnTo>
                    <a:pt x="6156972" y="38100"/>
                  </a:lnTo>
                  <a:lnTo>
                    <a:pt x="6164377" y="36614"/>
                  </a:lnTo>
                  <a:lnTo>
                    <a:pt x="6170434" y="32524"/>
                  </a:lnTo>
                  <a:lnTo>
                    <a:pt x="6174524" y="26466"/>
                  </a:lnTo>
                  <a:lnTo>
                    <a:pt x="6176022" y="19050"/>
                  </a:lnTo>
                  <a:close/>
                </a:path>
                <a:path w="8222615" h="1464309">
                  <a:moveTo>
                    <a:pt x="6289675" y="1445260"/>
                  </a:moveTo>
                  <a:lnTo>
                    <a:pt x="6288176" y="1437843"/>
                  </a:lnTo>
                  <a:lnTo>
                    <a:pt x="6284087" y="1431798"/>
                  </a:lnTo>
                  <a:lnTo>
                    <a:pt x="6278042" y="1427708"/>
                  </a:lnTo>
                  <a:lnTo>
                    <a:pt x="6270625" y="1426210"/>
                  </a:lnTo>
                  <a:lnTo>
                    <a:pt x="6263208" y="1427708"/>
                  </a:lnTo>
                  <a:lnTo>
                    <a:pt x="6257150" y="1431798"/>
                  </a:lnTo>
                  <a:lnTo>
                    <a:pt x="6253061" y="1437843"/>
                  </a:lnTo>
                  <a:lnTo>
                    <a:pt x="6251575" y="1445260"/>
                  </a:lnTo>
                  <a:lnTo>
                    <a:pt x="6253061" y="1452676"/>
                  </a:lnTo>
                  <a:lnTo>
                    <a:pt x="6257150" y="1458734"/>
                  </a:lnTo>
                  <a:lnTo>
                    <a:pt x="6263208" y="1462824"/>
                  </a:lnTo>
                  <a:lnTo>
                    <a:pt x="6270625" y="1464310"/>
                  </a:lnTo>
                  <a:lnTo>
                    <a:pt x="6278042" y="1462824"/>
                  </a:lnTo>
                  <a:lnTo>
                    <a:pt x="6284087" y="1458734"/>
                  </a:lnTo>
                  <a:lnTo>
                    <a:pt x="6288176" y="1452676"/>
                  </a:lnTo>
                  <a:lnTo>
                    <a:pt x="6289675" y="1445260"/>
                  </a:lnTo>
                  <a:close/>
                </a:path>
                <a:path w="8222615" h="1464309">
                  <a:moveTo>
                    <a:pt x="6289687" y="19050"/>
                  </a:moveTo>
                  <a:lnTo>
                    <a:pt x="6288189" y="11633"/>
                  </a:lnTo>
                  <a:lnTo>
                    <a:pt x="6284099" y="5588"/>
                  </a:lnTo>
                  <a:lnTo>
                    <a:pt x="6278042" y="1498"/>
                  </a:lnTo>
                  <a:lnTo>
                    <a:pt x="6270637" y="0"/>
                  </a:lnTo>
                  <a:lnTo>
                    <a:pt x="6263221" y="1498"/>
                  </a:lnTo>
                  <a:lnTo>
                    <a:pt x="6257163" y="5588"/>
                  </a:lnTo>
                  <a:lnTo>
                    <a:pt x="6253073" y="11633"/>
                  </a:lnTo>
                  <a:lnTo>
                    <a:pt x="6251587" y="19050"/>
                  </a:lnTo>
                  <a:lnTo>
                    <a:pt x="6253073" y="26466"/>
                  </a:lnTo>
                  <a:lnTo>
                    <a:pt x="6257163" y="32524"/>
                  </a:lnTo>
                  <a:lnTo>
                    <a:pt x="6263221" y="36614"/>
                  </a:lnTo>
                  <a:lnTo>
                    <a:pt x="6270637" y="38100"/>
                  </a:lnTo>
                  <a:lnTo>
                    <a:pt x="6278042" y="36614"/>
                  </a:lnTo>
                  <a:lnTo>
                    <a:pt x="6284099" y="32524"/>
                  </a:lnTo>
                  <a:lnTo>
                    <a:pt x="6288189" y="26466"/>
                  </a:lnTo>
                  <a:lnTo>
                    <a:pt x="6289687" y="19050"/>
                  </a:lnTo>
                  <a:close/>
                </a:path>
                <a:path w="8222615" h="1464309">
                  <a:moveTo>
                    <a:pt x="6403340" y="1445260"/>
                  </a:moveTo>
                  <a:lnTo>
                    <a:pt x="6401841" y="1437843"/>
                  </a:lnTo>
                  <a:lnTo>
                    <a:pt x="6397752" y="1431798"/>
                  </a:lnTo>
                  <a:lnTo>
                    <a:pt x="6391707" y="1427708"/>
                  </a:lnTo>
                  <a:lnTo>
                    <a:pt x="6384290" y="1426210"/>
                  </a:lnTo>
                  <a:lnTo>
                    <a:pt x="6376873" y="1427708"/>
                  </a:lnTo>
                  <a:lnTo>
                    <a:pt x="6370815" y="1431798"/>
                  </a:lnTo>
                  <a:lnTo>
                    <a:pt x="6366726" y="1437843"/>
                  </a:lnTo>
                  <a:lnTo>
                    <a:pt x="6365240" y="1445260"/>
                  </a:lnTo>
                  <a:lnTo>
                    <a:pt x="6366726" y="1452676"/>
                  </a:lnTo>
                  <a:lnTo>
                    <a:pt x="6370815" y="1458734"/>
                  </a:lnTo>
                  <a:lnTo>
                    <a:pt x="6376873" y="1462824"/>
                  </a:lnTo>
                  <a:lnTo>
                    <a:pt x="6384290" y="1464310"/>
                  </a:lnTo>
                  <a:lnTo>
                    <a:pt x="6391707" y="1462824"/>
                  </a:lnTo>
                  <a:lnTo>
                    <a:pt x="6397752" y="1458734"/>
                  </a:lnTo>
                  <a:lnTo>
                    <a:pt x="6401841" y="1452676"/>
                  </a:lnTo>
                  <a:lnTo>
                    <a:pt x="6403340" y="1445260"/>
                  </a:lnTo>
                  <a:close/>
                </a:path>
                <a:path w="8222615" h="1464309">
                  <a:moveTo>
                    <a:pt x="6403353" y="19050"/>
                  </a:moveTo>
                  <a:lnTo>
                    <a:pt x="6401854" y="11633"/>
                  </a:lnTo>
                  <a:lnTo>
                    <a:pt x="6397765" y="5588"/>
                  </a:lnTo>
                  <a:lnTo>
                    <a:pt x="6391707" y="1498"/>
                  </a:lnTo>
                  <a:lnTo>
                    <a:pt x="6384303" y="0"/>
                  </a:lnTo>
                  <a:lnTo>
                    <a:pt x="6376886" y="1498"/>
                  </a:lnTo>
                  <a:lnTo>
                    <a:pt x="6370828" y="5588"/>
                  </a:lnTo>
                  <a:lnTo>
                    <a:pt x="6366738" y="11633"/>
                  </a:lnTo>
                  <a:lnTo>
                    <a:pt x="6365253" y="19050"/>
                  </a:lnTo>
                  <a:lnTo>
                    <a:pt x="6366738" y="26466"/>
                  </a:lnTo>
                  <a:lnTo>
                    <a:pt x="6370828" y="32524"/>
                  </a:lnTo>
                  <a:lnTo>
                    <a:pt x="6376886" y="36614"/>
                  </a:lnTo>
                  <a:lnTo>
                    <a:pt x="6384303" y="38100"/>
                  </a:lnTo>
                  <a:lnTo>
                    <a:pt x="6391707" y="36614"/>
                  </a:lnTo>
                  <a:lnTo>
                    <a:pt x="6397765" y="32524"/>
                  </a:lnTo>
                  <a:lnTo>
                    <a:pt x="6401854" y="26466"/>
                  </a:lnTo>
                  <a:lnTo>
                    <a:pt x="6403353" y="19050"/>
                  </a:lnTo>
                  <a:close/>
                </a:path>
                <a:path w="8222615" h="1464309">
                  <a:moveTo>
                    <a:pt x="6517005" y="1445260"/>
                  </a:moveTo>
                  <a:lnTo>
                    <a:pt x="6515506" y="1437843"/>
                  </a:lnTo>
                  <a:lnTo>
                    <a:pt x="6511417" y="1431798"/>
                  </a:lnTo>
                  <a:lnTo>
                    <a:pt x="6505372" y="1427708"/>
                  </a:lnTo>
                  <a:lnTo>
                    <a:pt x="6497955" y="1426210"/>
                  </a:lnTo>
                  <a:lnTo>
                    <a:pt x="6490538" y="1427708"/>
                  </a:lnTo>
                  <a:lnTo>
                    <a:pt x="6484480" y="1431798"/>
                  </a:lnTo>
                  <a:lnTo>
                    <a:pt x="6480391" y="1437843"/>
                  </a:lnTo>
                  <a:lnTo>
                    <a:pt x="6478905" y="1445260"/>
                  </a:lnTo>
                  <a:lnTo>
                    <a:pt x="6480391" y="1452676"/>
                  </a:lnTo>
                  <a:lnTo>
                    <a:pt x="6484480" y="1458734"/>
                  </a:lnTo>
                  <a:lnTo>
                    <a:pt x="6490538" y="1462824"/>
                  </a:lnTo>
                  <a:lnTo>
                    <a:pt x="6497955" y="1464310"/>
                  </a:lnTo>
                  <a:lnTo>
                    <a:pt x="6505372" y="1462824"/>
                  </a:lnTo>
                  <a:lnTo>
                    <a:pt x="6511417" y="1458734"/>
                  </a:lnTo>
                  <a:lnTo>
                    <a:pt x="6515506" y="1452676"/>
                  </a:lnTo>
                  <a:lnTo>
                    <a:pt x="6517005" y="1445260"/>
                  </a:lnTo>
                  <a:close/>
                </a:path>
                <a:path w="8222615" h="1464309">
                  <a:moveTo>
                    <a:pt x="6517018" y="19050"/>
                  </a:moveTo>
                  <a:lnTo>
                    <a:pt x="6515519" y="11633"/>
                  </a:lnTo>
                  <a:lnTo>
                    <a:pt x="6511430" y="5588"/>
                  </a:lnTo>
                  <a:lnTo>
                    <a:pt x="6505372" y="1498"/>
                  </a:lnTo>
                  <a:lnTo>
                    <a:pt x="6497968" y="0"/>
                  </a:lnTo>
                  <a:lnTo>
                    <a:pt x="6490551" y="1498"/>
                  </a:lnTo>
                  <a:lnTo>
                    <a:pt x="6484493" y="5588"/>
                  </a:lnTo>
                  <a:lnTo>
                    <a:pt x="6480403" y="11633"/>
                  </a:lnTo>
                  <a:lnTo>
                    <a:pt x="6478918" y="19050"/>
                  </a:lnTo>
                  <a:lnTo>
                    <a:pt x="6480403" y="26466"/>
                  </a:lnTo>
                  <a:lnTo>
                    <a:pt x="6484493" y="32524"/>
                  </a:lnTo>
                  <a:lnTo>
                    <a:pt x="6490551" y="36614"/>
                  </a:lnTo>
                  <a:lnTo>
                    <a:pt x="6497968" y="38100"/>
                  </a:lnTo>
                  <a:lnTo>
                    <a:pt x="6505372" y="36614"/>
                  </a:lnTo>
                  <a:lnTo>
                    <a:pt x="6511430" y="32524"/>
                  </a:lnTo>
                  <a:lnTo>
                    <a:pt x="6515519" y="26466"/>
                  </a:lnTo>
                  <a:lnTo>
                    <a:pt x="6517018" y="19050"/>
                  </a:lnTo>
                  <a:close/>
                </a:path>
                <a:path w="8222615" h="1464309">
                  <a:moveTo>
                    <a:pt x="6630670" y="1445260"/>
                  </a:moveTo>
                  <a:lnTo>
                    <a:pt x="6629171" y="1437843"/>
                  </a:lnTo>
                  <a:lnTo>
                    <a:pt x="6625082" y="1431798"/>
                  </a:lnTo>
                  <a:lnTo>
                    <a:pt x="6619037" y="1427708"/>
                  </a:lnTo>
                  <a:lnTo>
                    <a:pt x="6611620" y="1426210"/>
                  </a:lnTo>
                  <a:lnTo>
                    <a:pt x="6604203" y="1427708"/>
                  </a:lnTo>
                  <a:lnTo>
                    <a:pt x="6598145" y="1431798"/>
                  </a:lnTo>
                  <a:lnTo>
                    <a:pt x="6594056" y="1437843"/>
                  </a:lnTo>
                  <a:lnTo>
                    <a:pt x="6592570" y="1445260"/>
                  </a:lnTo>
                  <a:lnTo>
                    <a:pt x="6594056" y="1452676"/>
                  </a:lnTo>
                  <a:lnTo>
                    <a:pt x="6598145" y="1458734"/>
                  </a:lnTo>
                  <a:lnTo>
                    <a:pt x="6604203" y="1462824"/>
                  </a:lnTo>
                  <a:lnTo>
                    <a:pt x="6611620" y="1464310"/>
                  </a:lnTo>
                  <a:lnTo>
                    <a:pt x="6619037" y="1462824"/>
                  </a:lnTo>
                  <a:lnTo>
                    <a:pt x="6625082" y="1458734"/>
                  </a:lnTo>
                  <a:lnTo>
                    <a:pt x="6629171" y="1452676"/>
                  </a:lnTo>
                  <a:lnTo>
                    <a:pt x="6630670" y="1445260"/>
                  </a:lnTo>
                  <a:close/>
                </a:path>
                <a:path w="8222615" h="1464309">
                  <a:moveTo>
                    <a:pt x="6630683" y="19050"/>
                  </a:moveTo>
                  <a:lnTo>
                    <a:pt x="6629184" y="11633"/>
                  </a:lnTo>
                  <a:lnTo>
                    <a:pt x="6625095" y="5588"/>
                  </a:lnTo>
                  <a:lnTo>
                    <a:pt x="6619037" y="1498"/>
                  </a:lnTo>
                  <a:lnTo>
                    <a:pt x="6611633" y="0"/>
                  </a:lnTo>
                  <a:lnTo>
                    <a:pt x="6604216" y="1498"/>
                  </a:lnTo>
                  <a:lnTo>
                    <a:pt x="6598158" y="5588"/>
                  </a:lnTo>
                  <a:lnTo>
                    <a:pt x="6594068" y="11633"/>
                  </a:lnTo>
                  <a:lnTo>
                    <a:pt x="6592583" y="19050"/>
                  </a:lnTo>
                  <a:lnTo>
                    <a:pt x="6594068" y="26466"/>
                  </a:lnTo>
                  <a:lnTo>
                    <a:pt x="6598158" y="32524"/>
                  </a:lnTo>
                  <a:lnTo>
                    <a:pt x="6604216" y="36614"/>
                  </a:lnTo>
                  <a:lnTo>
                    <a:pt x="6611633" y="38100"/>
                  </a:lnTo>
                  <a:lnTo>
                    <a:pt x="6619037" y="36614"/>
                  </a:lnTo>
                  <a:lnTo>
                    <a:pt x="6625095" y="32524"/>
                  </a:lnTo>
                  <a:lnTo>
                    <a:pt x="6629184" y="26466"/>
                  </a:lnTo>
                  <a:lnTo>
                    <a:pt x="6630683" y="19050"/>
                  </a:lnTo>
                  <a:close/>
                </a:path>
                <a:path w="8222615" h="1464309">
                  <a:moveTo>
                    <a:pt x="6744335" y="1445260"/>
                  </a:moveTo>
                  <a:lnTo>
                    <a:pt x="6742836" y="1437843"/>
                  </a:lnTo>
                  <a:lnTo>
                    <a:pt x="6738747" y="1431798"/>
                  </a:lnTo>
                  <a:lnTo>
                    <a:pt x="6732702" y="1427708"/>
                  </a:lnTo>
                  <a:lnTo>
                    <a:pt x="6725285" y="1426210"/>
                  </a:lnTo>
                  <a:lnTo>
                    <a:pt x="6717868" y="1427708"/>
                  </a:lnTo>
                  <a:lnTo>
                    <a:pt x="6711810" y="1431798"/>
                  </a:lnTo>
                  <a:lnTo>
                    <a:pt x="6707721" y="1437843"/>
                  </a:lnTo>
                  <a:lnTo>
                    <a:pt x="6706235" y="1445260"/>
                  </a:lnTo>
                  <a:lnTo>
                    <a:pt x="6707721" y="1452676"/>
                  </a:lnTo>
                  <a:lnTo>
                    <a:pt x="6711810" y="1458734"/>
                  </a:lnTo>
                  <a:lnTo>
                    <a:pt x="6717868" y="1462824"/>
                  </a:lnTo>
                  <a:lnTo>
                    <a:pt x="6725285" y="1464310"/>
                  </a:lnTo>
                  <a:lnTo>
                    <a:pt x="6732702" y="1462824"/>
                  </a:lnTo>
                  <a:lnTo>
                    <a:pt x="6738747" y="1458734"/>
                  </a:lnTo>
                  <a:lnTo>
                    <a:pt x="6742836" y="1452676"/>
                  </a:lnTo>
                  <a:lnTo>
                    <a:pt x="6744335" y="1445260"/>
                  </a:lnTo>
                  <a:close/>
                </a:path>
                <a:path w="8222615" h="1464309">
                  <a:moveTo>
                    <a:pt x="6744348" y="19050"/>
                  </a:moveTo>
                  <a:lnTo>
                    <a:pt x="6742849" y="11633"/>
                  </a:lnTo>
                  <a:lnTo>
                    <a:pt x="6738760" y="5588"/>
                  </a:lnTo>
                  <a:lnTo>
                    <a:pt x="6732702" y="1498"/>
                  </a:lnTo>
                  <a:lnTo>
                    <a:pt x="6725298" y="0"/>
                  </a:lnTo>
                  <a:lnTo>
                    <a:pt x="6717881" y="1498"/>
                  </a:lnTo>
                  <a:lnTo>
                    <a:pt x="6711823" y="5588"/>
                  </a:lnTo>
                  <a:lnTo>
                    <a:pt x="6707733" y="11633"/>
                  </a:lnTo>
                  <a:lnTo>
                    <a:pt x="6706248" y="19050"/>
                  </a:lnTo>
                  <a:lnTo>
                    <a:pt x="6707733" y="26466"/>
                  </a:lnTo>
                  <a:lnTo>
                    <a:pt x="6711823" y="32524"/>
                  </a:lnTo>
                  <a:lnTo>
                    <a:pt x="6717881" y="36614"/>
                  </a:lnTo>
                  <a:lnTo>
                    <a:pt x="6725298" y="38100"/>
                  </a:lnTo>
                  <a:lnTo>
                    <a:pt x="6732702" y="36614"/>
                  </a:lnTo>
                  <a:lnTo>
                    <a:pt x="6738760" y="32524"/>
                  </a:lnTo>
                  <a:lnTo>
                    <a:pt x="6742849" y="26466"/>
                  </a:lnTo>
                  <a:lnTo>
                    <a:pt x="6744348" y="19050"/>
                  </a:lnTo>
                  <a:close/>
                </a:path>
                <a:path w="8222615" h="1464309">
                  <a:moveTo>
                    <a:pt x="6858000" y="1445260"/>
                  </a:moveTo>
                  <a:lnTo>
                    <a:pt x="6856501" y="1437843"/>
                  </a:lnTo>
                  <a:lnTo>
                    <a:pt x="6852412" y="1431798"/>
                  </a:lnTo>
                  <a:lnTo>
                    <a:pt x="6846367" y="1427708"/>
                  </a:lnTo>
                  <a:lnTo>
                    <a:pt x="6838950" y="1426210"/>
                  </a:lnTo>
                  <a:lnTo>
                    <a:pt x="6831533" y="1427708"/>
                  </a:lnTo>
                  <a:lnTo>
                    <a:pt x="6825475" y="1431798"/>
                  </a:lnTo>
                  <a:lnTo>
                    <a:pt x="6821386" y="1437843"/>
                  </a:lnTo>
                  <a:lnTo>
                    <a:pt x="6819900" y="1445260"/>
                  </a:lnTo>
                  <a:lnTo>
                    <a:pt x="6821386" y="1452676"/>
                  </a:lnTo>
                  <a:lnTo>
                    <a:pt x="6825475" y="1458734"/>
                  </a:lnTo>
                  <a:lnTo>
                    <a:pt x="6831533" y="1462824"/>
                  </a:lnTo>
                  <a:lnTo>
                    <a:pt x="6838950" y="1464310"/>
                  </a:lnTo>
                  <a:lnTo>
                    <a:pt x="6846367" y="1462824"/>
                  </a:lnTo>
                  <a:lnTo>
                    <a:pt x="6852412" y="1458734"/>
                  </a:lnTo>
                  <a:lnTo>
                    <a:pt x="6856501" y="1452676"/>
                  </a:lnTo>
                  <a:lnTo>
                    <a:pt x="6858000" y="1445260"/>
                  </a:lnTo>
                  <a:close/>
                </a:path>
                <a:path w="8222615" h="1464309">
                  <a:moveTo>
                    <a:pt x="6858013" y="19050"/>
                  </a:moveTo>
                  <a:lnTo>
                    <a:pt x="6856514" y="11633"/>
                  </a:lnTo>
                  <a:lnTo>
                    <a:pt x="6852425" y="5588"/>
                  </a:lnTo>
                  <a:lnTo>
                    <a:pt x="6846367" y="1498"/>
                  </a:lnTo>
                  <a:lnTo>
                    <a:pt x="6838963" y="0"/>
                  </a:lnTo>
                  <a:lnTo>
                    <a:pt x="6831546" y="1498"/>
                  </a:lnTo>
                  <a:lnTo>
                    <a:pt x="6825488" y="5588"/>
                  </a:lnTo>
                  <a:lnTo>
                    <a:pt x="6821398" y="11633"/>
                  </a:lnTo>
                  <a:lnTo>
                    <a:pt x="6819913" y="19050"/>
                  </a:lnTo>
                  <a:lnTo>
                    <a:pt x="6821398" y="26466"/>
                  </a:lnTo>
                  <a:lnTo>
                    <a:pt x="6825488" y="32524"/>
                  </a:lnTo>
                  <a:lnTo>
                    <a:pt x="6831546" y="36614"/>
                  </a:lnTo>
                  <a:lnTo>
                    <a:pt x="6838963" y="38100"/>
                  </a:lnTo>
                  <a:lnTo>
                    <a:pt x="6846367" y="36614"/>
                  </a:lnTo>
                  <a:lnTo>
                    <a:pt x="6852425" y="32524"/>
                  </a:lnTo>
                  <a:lnTo>
                    <a:pt x="6856514" y="26466"/>
                  </a:lnTo>
                  <a:lnTo>
                    <a:pt x="6858013" y="19050"/>
                  </a:lnTo>
                  <a:close/>
                </a:path>
                <a:path w="8222615" h="1464309">
                  <a:moveTo>
                    <a:pt x="6971665" y="1445260"/>
                  </a:moveTo>
                  <a:lnTo>
                    <a:pt x="6970166" y="1437843"/>
                  </a:lnTo>
                  <a:lnTo>
                    <a:pt x="6966077" y="1431798"/>
                  </a:lnTo>
                  <a:lnTo>
                    <a:pt x="6960032" y="1427708"/>
                  </a:lnTo>
                  <a:lnTo>
                    <a:pt x="6952615" y="1426210"/>
                  </a:lnTo>
                  <a:lnTo>
                    <a:pt x="6945198" y="1427708"/>
                  </a:lnTo>
                  <a:lnTo>
                    <a:pt x="6939140" y="1431798"/>
                  </a:lnTo>
                  <a:lnTo>
                    <a:pt x="6935051" y="1437843"/>
                  </a:lnTo>
                  <a:lnTo>
                    <a:pt x="6933565" y="1445260"/>
                  </a:lnTo>
                  <a:lnTo>
                    <a:pt x="6935051" y="1452676"/>
                  </a:lnTo>
                  <a:lnTo>
                    <a:pt x="6939140" y="1458734"/>
                  </a:lnTo>
                  <a:lnTo>
                    <a:pt x="6945198" y="1462824"/>
                  </a:lnTo>
                  <a:lnTo>
                    <a:pt x="6952615" y="1464310"/>
                  </a:lnTo>
                  <a:lnTo>
                    <a:pt x="6960032" y="1462824"/>
                  </a:lnTo>
                  <a:lnTo>
                    <a:pt x="6966077" y="1458734"/>
                  </a:lnTo>
                  <a:lnTo>
                    <a:pt x="6970166" y="1452676"/>
                  </a:lnTo>
                  <a:lnTo>
                    <a:pt x="6971665" y="1445260"/>
                  </a:lnTo>
                  <a:close/>
                </a:path>
                <a:path w="8222615" h="1464309">
                  <a:moveTo>
                    <a:pt x="6971678" y="19050"/>
                  </a:moveTo>
                  <a:lnTo>
                    <a:pt x="6970179" y="11633"/>
                  </a:lnTo>
                  <a:lnTo>
                    <a:pt x="6966090" y="5588"/>
                  </a:lnTo>
                  <a:lnTo>
                    <a:pt x="6960032" y="1498"/>
                  </a:lnTo>
                  <a:lnTo>
                    <a:pt x="6952628" y="0"/>
                  </a:lnTo>
                  <a:lnTo>
                    <a:pt x="6945211" y="1498"/>
                  </a:lnTo>
                  <a:lnTo>
                    <a:pt x="6939153" y="5588"/>
                  </a:lnTo>
                  <a:lnTo>
                    <a:pt x="6935063" y="11633"/>
                  </a:lnTo>
                  <a:lnTo>
                    <a:pt x="6933578" y="19050"/>
                  </a:lnTo>
                  <a:lnTo>
                    <a:pt x="6935063" y="26466"/>
                  </a:lnTo>
                  <a:lnTo>
                    <a:pt x="6939153" y="32524"/>
                  </a:lnTo>
                  <a:lnTo>
                    <a:pt x="6945211" y="36614"/>
                  </a:lnTo>
                  <a:lnTo>
                    <a:pt x="6952628" y="38100"/>
                  </a:lnTo>
                  <a:lnTo>
                    <a:pt x="6960032" y="36614"/>
                  </a:lnTo>
                  <a:lnTo>
                    <a:pt x="6966090" y="32524"/>
                  </a:lnTo>
                  <a:lnTo>
                    <a:pt x="6970179" y="26466"/>
                  </a:lnTo>
                  <a:lnTo>
                    <a:pt x="6971678" y="19050"/>
                  </a:lnTo>
                  <a:close/>
                </a:path>
                <a:path w="8222615" h="1464309">
                  <a:moveTo>
                    <a:pt x="7085330" y="1445260"/>
                  </a:moveTo>
                  <a:lnTo>
                    <a:pt x="7083831" y="1437843"/>
                  </a:lnTo>
                  <a:lnTo>
                    <a:pt x="7079742" y="1431798"/>
                  </a:lnTo>
                  <a:lnTo>
                    <a:pt x="7073697" y="1427708"/>
                  </a:lnTo>
                  <a:lnTo>
                    <a:pt x="7066280" y="1426210"/>
                  </a:lnTo>
                  <a:lnTo>
                    <a:pt x="7058863" y="1427708"/>
                  </a:lnTo>
                  <a:lnTo>
                    <a:pt x="7052805" y="1431798"/>
                  </a:lnTo>
                  <a:lnTo>
                    <a:pt x="7048716" y="1437843"/>
                  </a:lnTo>
                  <a:lnTo>
                    <a:pt x="7047230" y="1445260"/>
                  </a:lnTo>
                  <a:lnTo>
                    <a:pt x="7048716" y="1452676"/>
                  </a:lnTo>
                  <a:lnTo>
                    <a:pt x="7052805" y="1458734"/>
                  </a:lnTo>
                  <a:lnTo>
                    <a:pt x="7058863" y="1462824"/>
                  </a:lnTo>
                  <a:lnTo>
                    <a:pt x="7066280" y="1464310"/>
                  </a:lnTo>
                  <a:lnTo>
                    <a:pt x="7073697" y="1462824"/>
                  </a:lnTo>
                  <a:lnTo>
                    <a:pt x="7079742" y="1458734"/>
                  </a:lnTo>
                  <a:lnTo>
                    <a:pt x="7083831" y="1452676"/>
                  </a:lnTo>
                  <a:lnTo>
                    <a:pt x="7085330" y="1445260"/>
                  </a:lnTo>
                  <a:close/>
                </a:path>
                <a:path w="8222615" h="1464309">
                  <a:moveTo>
                    <a:pt x="7085343" y="19050"/>
                  </a:moveTo>
                  <a:lnTo>
                    <a:pt x="7083844" y="11633"/>
                  </a:lnTo>
                  <a:lnTo>
                    <a:pt x="7079755" y="5588"/>
                  </a:lnTo>
                  <a:lnTo>
                    <a:pt x="7073697" y="1498"/>
                  </a:lnTo>
                  <a:lnTo>
                    <a:pt x="7066293" y="0"/>
                  </a:lnTo>
                  <a:lnTo>
                    <a:pt x="7058876" y="1498"/>
                  </a:lnTo>
                  <a:lnTo>
                    <a:pt x="7052818" y="5588"/>
                  </a:lnTo>
                  <a:lnTo>
                    <a:pt x="7048728" y="11633"/>
                  </a:lnTo>
                  <a:lnTo>
                    <a:pt x="7047243" y="19050"/>
                  </a:lnTo>
                  <a:lnTo>
                    <a:pt x="7048728" y="26466"/>
                  </a:lnTo>
                  <a:lnTo>
                    <a:pt x="7052818" y="32524"/>
                  </a:lnTo>
                  <a:lnTo>
                    <a:pt x="7058876" y="36614"/>
                  </a:lnTo>
                  <a:lnTo>
                    <a:pt x="7066293" y="38100"/>
                  </a:lnTo>
                  <a:lnTo>
                    <a:pt x="7073697" y="36614"/>
                  </a:lnTo>
                  <a:lnTo>
                    <a:pt x="7079755" y="32524"/>
                  </a:lnTo>
                  <a:lnTo>
                    <a:pt x="7083844" y="26466"/>
                  </a:lnTo>
                  <a:lnTo>
                    <a:pt x="7085343" y="19050"/>
                  </a:lnTo>
                  <a:close/>
                </a:path>
                <a:path w="8222615" h="1464309">
                  <a:moveTo>
                    <a:pt x="7198995" y="1445260"/>
                  </a:moveTo>
                  <a:lnTo>
                    <a:pt x="7197496" y="1437843"/>
                  </a:lnTo>
                  <a:lnTo>
                    <a:pt x="7193407" y="1431798"/>
                  </a:lnTo>
                  <a:lnTo>
                    <a:pt x="7187362" y="1427708"/>
                  </a:lnTo>
                  <a:lnTo>
                    <a:pt x="7179945" y="1426210"/>
                  </a:lnTo>
                  <a:lnTo>
                    <a:pt x="7172528" y="1427708"/>
                  </a:lnTo>
                  <a:lnTo>
                    <a:pt x="7166470" y="1431798"/>
                  </a:lnTo>
                  <a:lnTo>
                    <a:pt x="7162381" y="1437843"/>
                  </a:lnTo>
                  <a:lnTo>
                    <a:pt x="7160895" y="1445260"/>
                  </a:lnTo>
                  <a:lnTo>
                    <a:pt x="7162381" y="1452676"/>
                  </a:lnTo>
                  <a:lnTo>
                    <a:pt x="7166470" y="1458734"/>
                  </a:lnTo>
                  <a:lnTo>
                    <a:pt x="7172528" y="1462824"/>
                  </a:lnTo>
                  <a:lnTo>
                    <a:pt x="7179945" y="1464310"/>
                  </a:lnTo>
                  <a:lnTo>
                    <a:pt x="7187362" y="1462824"/>
                  </a:lnTo>
                  <a:lnTo>
                    <a:pt x="7193407" y="1458734"/>
                  </a:lnTo>
                  <a:lnTo>
                    <a:pt x="7197496" y="1452676"/>
                  </a:lnTo>
                  <a:lnTo>
                    <a:pt x="7198995" y="1445260"/>
                  </a:lnTo>
                  <a:close/>
                </a:path>
                <a:path w="8222615" h="1464309">
                  <a:moveTo>
                    <a:pt x="7199008" y="19050"/>
                  </a:moveTo>
                  <a:lnTo>
                    <a:pt x="7197509" y="11633"/>
                  </a:lnTo>
                  <a:lnTo>
                    <a:pt x="7193420" y="5588"/>
                  </a:lnTo>
                  <a:lnTo>
                    <a:pt x="7187362" y="1498"/>
                  </a:lnTo>
                  <a:lnTo>
                    <a:pt x="7179958" y="0"/>
                  </a:lnTo>
                  <a:lnTo>
                    <a:pt x="7172541" y="1498"/>
                  </a:lnTo>
                  <a:lnTo>
                    <a:pt x="7166483" y="5588"/>
                  </a:lnTo>
                  <a:lnTo>
                    <a:pt x="7162393" y="11633"/>
                  </a:lnTo>
                  <a:lnTo>
                    <a:pt x="7160908" y="19050"/>
                  </a:lnTo>
                  <a:lnTo>
                    <a:pt x="7162393" y="26466"/>
                  </a:lnTo>
                  <a:lnTo>
                    <a:pt x="7166483" y="32524"/>
                  </a:lnTo>
                  <a:lnTo>
                    <a:pt x="7172541" y="36614"/>
                  </a:lnTo>
                  <a:lnTo>
                    <a:pt x="7179958" y="38100"/>
                  </a:lnTo>
                  <a:lnTo>
                    <a:pt x="7187362" y="36614"/>
                  </a:lnTo>
                  <a:lnTo>
                    <a:pt x="7193420" y="32524"/>
                  </a:lnTo>
                  <a:lnTo>
                    <a:pt x="7197509" y="26466"/>
                  </a:lnTo>
                  <a:lnTo>
                    <a:pt x="7199008" y="19050"/>
                  </a:lnTo>
                  <a:close/>
                </a:path>
                <a:path w="8222615" h="1464309">
                  <a:moveTo>
                    <a:pt x="7312660" y="1445260"/>
                  </a:moveTo>
                  <a:lnTo>
                    <a:pt x="7311161" y="1437843"/>
                  </a:lnTo>
                  <a:lnTo>
                    <a:pt x="7307072" y="1431798"/>
                  </a:lnTo>
                  <a:lnTo>
                    <a:pt x="7301014" y="1427708"/>
                  </a:lnTo>
                  <a:lnTo>
                    <a:pt x="7293610" y="1426210"/>
                  </a:lnTo>
                  <a:lnTo>
                    <a:pt x="7286193" y="1427708"/>
                  </a:lnTo>
                  <a:lnTo>
                    <a:pt x="7280135" y="1431798"/>
                  </a:lnTo>
                  <a:lnTo>
                    <a:pt x="7276046" y="1437843"/>
                  </a:lnTo>
                  <a:lnTo>
                    <a:pt x="7274560" y="1445260"/>
                  </a:lnTo>
                  <a:lnTo>
                    <a:pt x="7276046" y="1452676"/>
                  </a:lnTo>
                  <a:lnTo>
                    <a:pt x="7280135" y="1458734"/>
                  </a:lnTo>
                  <a:lnTo>
                    <a:pt x="7286193" y="1462824"/>
                  </a:lnTo>
                  <a:lnTo>
                    <a:pt x="7293610" y="1464310"/>
                  </a:lnTo>
                  <a:lnTo>
                    <a:pt x="7301014" y="1462824"/>
                  </a:lnTo>
                  <a:lnTo>
                    <a:pt x="7307072" y="1458734"/>
                  </a:lnTo>
                  <a:lnTo>
                    <a:pt x="7311161" y="1452676"/>
                  </a:lnTo>
                  <a:lnTo>
                    <a:pt x="7312660" y="1445260"/>
                  </a:lnTo>
                  <a:close/>
                </a:path>
                <a:path w="8222615" h="1464309">
                  <a:moveTo>
                    <a:pt x="7312673" y="19050"/>
                  </a:moveTo>
                  <a:lnTo>
                    <a:pt x="7311174" y="11633"/>
                  </a:lnTo>
                  <a:lnTo>
                    <a:pt x="7307085" y="5588"/>
                  </a:lnTo>
                  <a:lnTo>
                    <a:pt x="7301027" y="1498"/>
                  </a:lnTo>
                  <a:lnTo>
                    <a:pt x="7293623" y="0"/>
                  </a:lnTo>
                  <a:lnTo>
                    <a:pt x="7286206" y="1498"/>
                  </a:lnTo>
                  <a:lnTo>
                    <a:pt x="7280148" y="5588"/>
                  </a:lnTo>
                  <a:lnTo>
                    <a:pt x="7276058" y="11633"/>
                  </a:lnTo>
                  <a:lnTo>
                    <a:pt x="7274573" y="19050"/>
                  </a:lnTo>
                  <a:lnTo>
                    <a:pt x="7276058" y="26466"/>
                  </a:lnTo>
                  <a:lnTo>
                    <a:pt x="7280148" y="32524"/>
                  </a:lnTo>
                  <a:lnTo>
                    <a:pt x="7286206" y="36614"/>
                  </a:lnTo>
                  <a:lnTo>
                    <a:pt x="7293623" y="38100"/>
                  </a:lnTo>
                  <a:lnTo>
                    <a:pt x="7301027" y="36614"/>
                  </a:lnTo>
                  <a:lnTo>
                    <a:pt x="7307085" y="32524"/>
                  </a:lnTo>
                  <a:lnTo>
                    <a:pt x="7311174" y="26466"/>
                  </a:lnTo>
                  <a:lnTo>
                    <a:pt x="7312673" y="19050"/>
                  </a:lnTo>
                  <a:close/>
                </a:path>
                <a:path w="8222615" h="1464309">
                  <a:moveTo>
                    <a:pt x="7426325" y="1445260"/>
                  </a:moveTo>
                  <a:lnTo>
                    <a:pt x="7424826" y="1437843"/>
                  </a:lnTo>
                  <a:lnTo>
                    <a:pt x="7420737" y="1431798"/>
                  </a:lnTo>
                  <a:lnTo>
                    <a:pt x="7414679" y="1427708"/>
                  </a:lnTo>
                  <a:lnTo>
                    <a:pt x="7407275" y="1426210"/>
                  </a:lnTo>
                  <a:lnTo>
                    <a:pt x="7399858" y="1427708"/>
                  </a:lnTo>
                  <a:lnTo>
                    <a:pt x="7393800" y="1431798"/>
                  </a:lnTo>
                  <a:lnTo>
                    <a:pt x="7389711" y="1437843"/>
                  </a:lnTo>
                  <a:lnTo>
                    <a:pt x="7388225" y="1445260"/>
                  </a:lnTo>
                  <a:lnTo>
                    <a:pt x="7389711" y="1452676"/>
                  </a:lnTo>
                  <a:lnTo>
                    <a:pt x="7393800" y="1458734"/>
                  </a:lnTo>
                  <a:lnTo>
                    <a:pt x="7399858" y="1462824"/>
                  </a:lnTo>
                  <a:lnTo>
                    <a:pt x="7407275" y="1464310"/>
                  </a:lnTo>
                  <a:lnTo>
                    <a:pt x="7414679" y="1462824"/>
                  </a:lnTo>
                  <a:lnTo>
                    <a:pt x="7420737" y="1458734"/>
                  </a:lnTo>
                  <a:lnTo>
                    <a:pt x="7424826" y="1452676"/>
                  </a:lnTo>
                  <a:lnTo>
                    <a:pt x="7426325" y="1445260"/>
                  </a:lnTo>
                  <a:close/>
                </a:path>
                <a:path w="8222615" h="1464309">
                  <a:moveTo>
                    <a:pt x="7426338" y="19050"/>
                  </a:moveTo>
                  <a:lnTo>
                    <a:pt x="7424839" y="11633"/>
                  </a:lnTo>
                  <a:lnTo>
                    <a:pt x="7420750" y="5588"/>
                  </a:lnTo>
                  <a:lnTo>
                    <a:pt x="7414692" y="1498"/>
                  </a:lnTo>
                  <a:lnTo>
                    <a:pt x="7407288" y="0"/>
                  </a:lnTo>
                  <a:lnTo>
                    <a:pt x="7399871" y="1498"/>
                  </a:lnTo>
                  <a:lnTo>
                    <a:pt x="7393813" y="5588"/>
                  </a:lnTo>
                  <a:lnTo>
                    <a:pt x="7389723" y="11633"/>
                  </a:lnTo>
                  <a:lnTo>
                    <a:pt x="7388238" y="19050"/>
                  </a:lnTo>
                  <a:lnTo>
                    <a:pt x="7389723" y="26466"/>
                  </a:lnTo>
                  <a:lnTo>
                    <a:pt x="7393813" y="32524"/>
                  </a:lnTo>
                  <a:lnTo>
                    <a:pt x="7399871" y="36614"/>
                  </a:lnTo>
                  <a:lnTo>
                    <a:pt x="7407288" y="38100"/>
                  </a:lnTo>
                  <a:lnTo>
                    <a:pt x="7414692" y="36614"/>
                  </a:lnTo>
                  <a:lnTo>
                    <a:pt x="7420750" y="32524"/>
                  </a:lnTo>
                  <a:lnTo>
                    <a:pt x="7424839" y="26466"/>
                  </a:lnTo>
                  <a:lnTo>
                    <a:pt x="7426338" y="19050"/>
                  </a:lnTo>
                  <a:close/>
                </a:path>
                <a:path w="8222615" h="1464309">
                  <a:moveTo>
                    <a:pt x="7539990" y="1445260"/>
                  </a:moveTo>
                  <a:lnTo>
                    <a:pt x="7538491" y="1437843"/>
                  </a:lnTo>
                  <a:lnTo>
                    <a:pt x="7534402" y="1431798"/>
                  </a:lnTo>
                  <a:lnTo>
                    <a:pt x="7528344" y="1427708"/>
                  </a:lnTo>
                  <a:lnTo>
                    <a:pt x="7520940" y="1426210"/>
                  </a:lnTo>
                  <a:lnTo>
                    <a:pt x="7513523" y="1427708"/>
                  </a:lnTo>
                  <a:lnTo>
                    <a:pt x="7507465" y="1431798"/>
                  </a:lnTo>
                  <a:lnTo>
                    <a:pt x="7503376" y="1437843"/>
                  </a:lnTo>
                  <a:lnTo>
                    <a:pt x="7501890" y="1445260"/>
                  </a:lnTo>
                  <a:lnTo>
                    <a:pt x="7503376" y="1452676"/>
                  </a:lnTo>
                  <a:lnTo>
                    <a:pt x="7507465" y="1458734"/>
                  </a:lnTo>
                  <a:lnTo>
                    <a:pt x="7513523" y="1462824"/>
                  </a:lnTo>
                  <a:lnTo>
                    <a:pt x="7520940" y="1464310"/>
                  </a:lnTo>
                  <a:lnTo>
                    <a:pt x="7528344" y="1462824"/>
                  </a:lnTo>
                  <a:lnTo>
                    <a:pt x="7534402" y="1458734"/>
                  </a:lnTo>
                  <a:lnTo>
                    <a:pt x="7538491" y="1452676"/>
                  </a:lnTo>
                  <a:lnTo>
                    <a:pt x="7539990" y="1445260"/>
                  </a:lnTo>
                  <a:close/>
                </a:path>
                <a:path w="8222615" h="1464309">
                  <a:moveTo>
                    <a:pt x="7540003" y="19050"/>
                  </a:moveTo>
                  <a:lnTo>
                    <a:pt x="7538504" y="11633"/>
                  </a:lnTo>
                  <a:lnTo>
                    <a:pt x="7534415" y="5588"/>
                  </a:lnTo>
                  <a:lnTo>
                    <a:pt x="7528357" y="1498"/>
                  </a:lnTo>
                  <a:lnTo>
                    <a:pt x="7520953" y="0"/>
                  </a:lnTo>
                  <a:lnTo>
                    <a:pt x="7513536" y="1498"/>
                  </a:lnTo>
                  <a:lnTo>
                    <a:pt x="7507478" y="5588"/>
                  </a:lnTo>
                  <a:lnTo>
                    <a:pt x="7503388" y="11633"/>
                  </a:lnTo>
                  <a:lnTo>
                    <a:pt x="7501903" y="19050"/>
                  </a:lnTo>
                  <a:lnTo>
                    <a:pt x="7503388" y="26466"/>
                  </a:lnTo>
                  <a:lnTo>
                    <a:pt x="7507478" y="32524"/>
                  </a:lnTo>
                  <a:lnTo>
                    <a:pt x="7513536" y="36614"/>
                  </a:lnTo>
                  <a:lnTo>
                    <a:pt x="7520953" y="38100"/>
                  </a:lnTo>
                  <a:lnTo>
                    <a:pt x="7528357" y="36614"/>
                  </a:lnTo>
                  <a:lnTo>
                    <a:pt x="7534415" y="32524"/>
                  </a:lnTo>
                  <a:lnTo>
                    <a:pt x="7538504" y="26466"/>
                  </a:lnTo>
                  <a:lnTo>
                    <a:pt x="7540003" y="19050"/>
                  </a:lnTo>
                  <a:close/>
                </a:path>
                <a:path w="8222615" h="1464309">
                  <a:moveTo>
                    <a:pt x="7653655" y="1445260"/>
                  </a:moveTo>
                  <a:lnTo>
                    <a:pt x="7652156" y="1437843"/>
                  </a:lnTo>
                  <a:lnTo>
                    <a:pt x="7648067" y="1431798"/>
                  </a:lnTo>
                  <a:lnTo>
                    <a:pt x="7642009" y="1427708"/>
                  </a:lnTo>
                  <a:lnTo>
                    <a:pt x="7634605" y="1426210"/>
                  </a:lnTo>
                  <a:lnTo>
                    <a:pt x="7627175" y="1427708"/>
                  </a:lnTo>
                  <a:lnTo>
                    <a:pt x="7621130" y="1431798"/>
                  </a:lnTo>
                  <a:lnTo>
                    <a:pt x="7617041" y="1437843"/>
                  </a:lnTo>
                  <a:lnTo>
                    <a:pt x="7615555" y="1445260"/>
                  </a:lnTo>
                  <a:lnTo>
                    <a:pt x="7617041" y="1452676"/>
                  </a:lnTo>
                  <a:lnTo>
                    <a:pt x="7621130" y="1458734"/>
                  </a:lnTo>
                  <a:lnTo>
                    <a:pt x="7627175" y="1462824"/>
                  </a:lnTo>
                  <a:lnTo>
                    <a:pt x="7634605" y="1464310"/>
                  </a:lnTo>
                  <a:lnTo>
                    <a:pt x="7642009" y="1462824"/>
                  </a:lnTo>
                  <a:lnTo>
                    <a:pt x="7648067" y="1458734"/>
                  </a:lnTo>
                  <a:lnTo>
                    <a:pt x="7652156" y="1452676"/>
                  </a:lnTo>
                  <a:lnTo>
                    <a:pt x="7653655" y="1445260"/>
                  </a:lnTo>
                  <a:close/>
                </a:path>
                <a:path w="8222615" h="1464309">
                  <a:moveTo>
                    <a:pt x="7653668" y="19050"/>
                  </a:moveTo>
                  <a:lnTo>
                    <a:pt x="7652169" y="11633"/>
                  </a:lnTo>
                  <a:lnTo>
                    <a:pt x="7648080" y="5588"/>
                  </a:lnTo>
                  <a:lnTo>
                    <a:pt x="7642022" y="1498"/>
                  </a:lnTo>
                  <a:lnTo>
                    <a:pt x="7634618" y="0"/>
                  </a:lnTo>
                  <a:lnTo>
                    <a:pt x="7627201" y="1498"/>
                  </a:lnTo>
                  <a:lnTo>
                    <a:pt x="7621143" y="5588"/>
                  </a:lnTo>
                  <a:lnTo>
                    <a:pt x="7617053" y="11633"/>
                  </a:lnTo>
                  <a:lnTo>
                    <a:pt x="7615568" y="19050"/>
                  </a:lnTo>
                  <a:lnTo>
                    <a:pt x="7617053" y="26466"/>
                  </a:lnTo>
                  <a:lnTo>
                    <a:pt x="7621143" y="32524"/>
                  </a:lnTo>
                  <a:lnTo>
                    <a:pt x="7627201" y="36614"/>
                  </a:lnTo>
                  <a:lnTo>
                    <a:pt x="7634618" y="38100"/>
                  </a:lnTo>
                  <a:lnTo>
                    <a:pt x="7642022" y="36614"/>
                  </a:lnTo>
                  <a:lnTo>
                    <a:pt x="7648080" y="32524"/>
                  </a:lnTo>
                  <a:lnTo>
                    <a:pt x="7652169" y="26466"/>
                  </a:lnTo>
                  <a:lnTo>
                    <a:pt x="7653668" y="19050"/>
                  </a:lnTo>
                  <a:close/>
                </a:path>
                <a:path w="8222615" h="1464309">
                  <a:moveTo>
                    <a:pt x="7767320" y="1445260"/>
                  </a:moveTo>
                  <a:lnTo>
                    <a:pt x="7765821" y="1437843"/>
                  </a:lnTo>
                  <a:lnTo>
                    <a:pt x="7761732" y="1431798"/>
                  </a:lnTo>
                  <a:lnTo>
                    <a:pt x="7755674" y="1427708"/>
                  </a:lnTo>
                  <a:lnTo>
                    <a:pt x="7748270" y="1426210"/>
                  </a:lnTo>
                  <a:lnTo>
                    <a:pt x="7740840" y="1427708"/>
                  </a:lnTo>
                  <a:lnTo>
                    <a:pt x="7734795" y="1431798"/>
                  </a:lnTo>
                  <a:lnTo>
                    <a:pt x="7730706" y="1437843"/>
                  </a:lnTo>
                  <a:lnTo>
                    <a:pt x="7729220" y="1445260"/>
                  </a:lnTo>
                  <a:lnTo>
                    <a:pt x="7730706" y="1452676"/>
                  </a:lnTo>
                  <a:lnTo>
                    <a:pt x="7734795" y="1458734"/>
                  </a:lnTo>
                  <a:lnTo>
                    <a:pt x="7740840" y="1462824"/>
                  </a:lnTo>
                  <a:lnTo>
                    <a:pt x="7748270" y="1464310"/>
                  </a:lnTo>
                  <a:lnTo>
                    <a:pt x="7755674" y="1462824"/>
                  </a:lnTo>
                  <a:lnTo>
                    <a:pt x="7761732" y="1458734"/>
                  </a:lnTo>
                  <a:lnTo>
                    <a:pt x="7765821" y="1452676"/>
                  </a:lnTo>
                  <a:lnTo>
                    <a:pt x="7767320" y="1445260"/>
                  </a:lnTo>
                  <a:close/>
                </a:path>
                <a:path w="8222615" h="1464309">
                  <a:moveTo>
                    <a:pt x="7767333" y="19050"/>
                  </a:moveTo>
                  <a:lnTo>
                    <a:pt x="7765834" y="11633"/>
                  </a:lnTo>
                  <a:lnTo>
                    <a:pt x="7761745" y="5588"/>
                  </a:lnTo>
                  <a:lnTo>
                    <a:pt x="7755687" y="1498"/>
                  </a:lnTo>
                  <a:lnTo>
                    <a:pt x="7748283" y="0"/>
                  </a:lnTo>
                  <a:lnTo>
                    <a:pt x="7740866" y="1498"/>
                  </a:lnTo>
                  <a:lnTo>
                    <a:pt x="7734808" y="5588"/>
                  </a:lnTo>
                  <a:lnTo>
                    <a:pt x="7730718" y="11633"/>
                  </a:lnTo>
                  <a:lnTo>
                    <a:pt x="7729233" y="19050"/>
                  </a:lnTo>
                  <a:lnTo>
                    <a:pt x="7730718" y="26466"/>
                  </a:lnTo>
                  <a:lnTo>
                    <a:pt x="7734808" y="32524"/>
                  </a:lnTo>
                  <a:lnTo>
                    <a:pt x="7740866" y="36614"/>
                  </a:lnTo>
                  <a:lnTo>
                    <a:pt x="7748283" y="38100"/>
                  </a:lnTo>
                  <a:lnTo>
                    <a:pt x="7755687" y="36614"/>
                  </a:lnTo>
                  <a:lnTo>
                    <a:pt x="7761745" y="32524"/>
                  </a:lnTo>
                  <a:lnTo>
                    <a:pt x="7765834" y="26466"/>
                  </a:lnTo>
                  <a:lnTo>
                    <a:pt x="7767333" y="19050"/>
                  </a:lnTo>
                  <a:close/>
                </a:path>
                <a:path w="8222615" h="1464309">
                  <a:moveTo>
                    <a:pt x="7880985" y="1445260"/>
                  </a:moveTo>
                  <a:lnTo>
                    <a:pt x="7879486" y="1437843"/>
                  </a:lnTo>
                  <a:lnTo>
                    <a:pt x="7875397" y="1431798"/>
                  </a:lnTo>
                  <a:lnTo>
                    <a:pt x="7869339" y="1427708"/>
                  </a:lnTo>
                  <a:lnTo>
                    <a:pt x="7861935" y="1426210"/>
                  </a:lnTo>
                  <a:lnTo>
                    <a:pt x="7854505" y="1427708"/>
                  </a:lnTo>
                  <a:lnTo>
                    <a:pt x="7848460" y="1431798"/>
                  </a:lnTo>
                  <a:lnTo>
                    <a:pt x="7844371" y="1437843"/>
                  </a:lnTo>
                  <a:lnTo>
                    <a:pt x="7842885" y="1445260"/>
                  </a:lnTo>
                  <a:lnTo>
                    <a:pt x="7844371" y="1452676"/>
                  </a:lnTo>
                  <a:lnTo>
                    <a:pt x="7848460" y="1458734"/>
                  </a:lnTo>
                  <a:lnTo>
                    <a:pt x="7854505" y="1462824"/>
                  </a:lnTo>
                  <a:lnTo>
                    <a:pt x="7861935" y="1464310"/>
                  </a:lnTo>
                  <a:lnTo>
                    <a:pt x="7869339" y="1462824"/>
                  </a:lnTo>
                  <a:lnTo>
                    <a:pt x="7875397" y="1458734"/>
                  </a:lnTo>
                  <a:lnTo>
                    <a:pt x="7879486" y="1452676"/>
                  </a:lnTo>
                  <a:lnTo>
                    <a:pt x="7880985" y="1445260"/>
                  </a:lnTo>
                  <a:close/>
                </a:path>
                <a:path w="8222615" h="1464309">
                  <a:moveTo>
                    <a:pt x="7880998" y="19050"/>
                  </a:moveTo>
                  <a:lnTo>
                    <a:pt x="7879499" y="11633"/>
                  </a:lnTo>
                  <a:lnTo>
                    <a:pt x="7875410" y="5588"/>
                  </a:lnTo>
                  <a:lnTo>
                    <a:pt x="7869352" y="1498"/>
                  </a:lnTo>
                  <a:lnTo>
                    <a:pt x="7861948" y="0"/>
                  </a:lnTo>
                  <a:lnTo>
                    <a:pt x="7854531" y="1498"/>
                  </a:lnTo>
                  <a:lnTo>
                    <a:pt x="7848473" y="5588"/>
                  </a:lnTo>
                  <a:lnTo>
                    <a:pt x="7844383" y="11633"/>
                  </a:lnTo>
                  <a:lnTo>
                    <a:pt x="7842898" y="19050"/>
                  </a:lnTo>
                  <a:lnTo>
                    <a:pt x="7844383" y="26466"/>
                  </a:lnTo>
                  <a:lnTo>
                    <a:pt x="7848473" y="32524"/>
                  </a:lnTo>
                  <a:lnTo>
                    <a:pt x="7854531" y="36614"/>
                  </a:lnTo>
                  <a:lnTo>
                    <a:pt x="7861948" y="38100"/>
                  </a:lnTo>
                  <a:lnTo>
                    <a:pt x="7869352" y="36614"/>
                  </a:lnTo>
                  <a:lnTo>
                    <a:pt x="7875410" y="32524"/>
                  </a:lnTo>
                  <a:lnTo>
                    <a:pt x="7879499" y="26466"/>
                  </a:lnTo>
                  <a:lnTo>
                    <a:pt x="7880998" y="19050"/>
                  </a:lnTo>
                  <a:close/>
                </a:path>
                <a:path w="8222615" h="1464309">
                  <a:moveTo>
                    <a:pt x="7994650" y="1445260"/>
                  </a:moveTo>
                  <a:lnTo>
                    <a:pt x="7993151" y="1437843"/>
                  </a:lnTo>
                  <a:lnTo>
                    <a:pt x="7989062" y="1431798"/>
                  </a:lnTo>
                  <a:lnTo>
                    <a:pt x="7983004" y="1427708"/>
                  </a:lnTo>
                  <a:lnTo>
                    <a:pt x="7975600" y="1426210"/>
                  </a:lnTo>
                  <a:lnTo>
                    <a:pt x="7968170" y="1427708"/>
                  </a:lnTo>
                  <a:lnTo>
                    <a:pt x="7962125" y="1431798"/>
                  </a:lnTo>
                  <a:lnTo>
                    <a:pt x="7958036" y="1437843"/>
                  </a:lnTo>
                  <a:lnTo>
                    <a:pt x="7956550" y="1445260"/>
                  </a:lnTo>
                  <a:lnTo>
                    <a:pt x="7958036" y="1452676"/>
                  </a:lnTo>
                  <a:lnTo>
                    <a:pt x="7962125" y="1458734"/>
                  </a:lnTo>
                  <a:lnTo>
                    <a:pt x="7968170" y="1462824"/>
                  </a:lnTo>
                  <a:lnTo>
                    <a:pt x="7975600" y="1464310"/>
                  </a:lnTo>
                  <a:lnTo>
                    <a:pt x="7983004" y="1462824"/>
                  </a:lnTo>
                  <a:lnTo>
                    <a:pt x="7989062" y="1458734"/>
                  </a:lnTo>
                  <a:lnTo>
                    <a:pt x="7993151" y="1452676"/>
                  </a:lnTo>
                  <a:lnTo>
                    <a:pt x="7994650" y="1445260"/>
                  </a:lnTo>
                  <a:close/>
                </a:path>
                <a:path w="8222615" h="1464309">
                  <a:moveTo>
                    <a:pt x="7994663" y="19050"/>
                  </a:moveTo>
                  <a:lnTo>
                    <a:pt x="7993164" y="11633"/>
                  </a:lnTo>
                  <a:lnTo>
                    <a:pt x="7989075" y="5588"/>
                  </a:lnTo>
                  <a:lnTo>
                    <a:pt x="7983017" y="1498"/>
                  </a:lnTo>
                  <a:lnTo>
                    <a:pt x="7975613" y="0"/>
                  </a:lnTo>
                  <a:lnTo>
                    <a:pt x="7968196" y="1498"/>
                  </a:lnTo>
                  <a:lnTo>
                    <a:pt x="7962138" y="5588"/>
                  </a:lnTo>
                  <a:lnTo>
                    <a:pt x="7958048" y="11633"/>
                  </a:lnTo>
                  <a:lnTo>
                    <a:pt x="7956563" y="19050"/>
                  </a:lnTo>
                  <a:lnTo>
                    <a:pt x="7958048" y="26466"/>
                  </a:lnTo>
                  <a:lnTo>
                    <a:pt x="7962138" y="32524"/>
                  </a:lnTo>
                  <a:lnTo>
                    <a:pt x="7968196" y="36614"/>
                  </a:lnTo>
                  <a:lnTo>
                    <a:pt x="7975613" y="38100"/>
                  </a:lnTo>
                  <a:lnTo>
                    <a:pt x="7983017" y="36614"/>
                  </a:lnTo>
                  <a:lnTo>
                    <a:pt x="7989075" y="32524"/>
                  </a:lnTo>
                  <a:lnTo>
                    <a:pt x="7993164" y="26466"/>
                  </a:lnTo>
                  <a:lnTo>
                    <a:pt x="7994663" y="19050"/>
                  </a:lnTo>
                  <a:close/>
                </a:path>
                <a:path w="8222615" h="1464309">
                  <a:moveTo>
                    <a:pt x="8108315" y="1445260"/>
                  </a:moveTo>
                  <a:lnTo>
                    <a:pt x="8106816" y="1437843"/>
                  </a:lnTo>
                  <a:lnTo>
                    <a:pt x="8102727" y="1431798"/>
                  </a:lnTo>
                  <a:lnTo>
                    <a:pt x="8096669" y="1427708"/>
                  </a:lnTo>
                  <a:lnTo>
                    <a:pt x="8089265" y="1426210"/>
                  </a:lnTo>
                  <a:lnTo>
                    <a:pt x="8081835" y="1427708"/>
                  </a:lnTo>
                  <a:lnTo>
                    <a:pt x="8075790" y="1431798"/>
                  </a:lnTo>
                  <a:lnTo>
                    <a:pt x="8071701" y="1437843"/>
                  </a:lnTo>
                  <a:lnTo>
                    <a:pt x="8070215" y="1445260"/>
                  </a:lnTo>
                  <a:lnTo>
                    <a:pt x="8071701" y="1452676"/>
                  </a:lnTo>
                  <a:lnTo>
                    <a:pt x="8075790" y="1458734"/>
                  </a:lnTo>
                  <a:lnTo>
                    <a:pt x="8081835" y="1462824"/>
                  </a:lnTo>
                  <a:lnTo>
                    <a:pt x="8089265" y="1464310"/>
                  </a:lnTo>
                  <a:lnTo>
                    <a:pt x="8096669" y="1462824"/>
                  </a:lnTo>
                  <a:lnTo>
                    <a:pt x="8102727" y="1458734"/>
                  </a:lnTo>
                  <a:lnTo>
                    <a:pt x="8106816" y="1452676"/>
                  </a:lnTo>
                  <a:lnTo>
                    <a:pt x="8108315" y="1445260"/>
                  </a:lnTo>
                  <a:close/>
                </a:path>
                <a:path w="8222615" h="1464309">
                  <a:moveTo>
                    <a:pt x="8108328" y="19050"/>
                  </a:moveTo>
                  <a:lnTo>
                    <a:pt x="8106829" y="11633"/>
                  </a:lnTo>
                  <a:lnTo>
                    <a:pt x="8102740" y="5588"/>
                  </a:lnTo>
                  <a:lnTo>
                    <a:pt x="8096682" y="1498"/>
                  </a:lnTo>
                  <a:lnTo>
                    <a:pt x="8089278" y="0"/>
                  </a:lnTo>
                  <a:lnTo>
                    <a:pt x="8081861" y="1498"/>
                  </a:lnTo>
                  <a:lnTo>
                    <a:pt x="8075803" y="5588"/>
                  </a:lnTo>
                  <a:lnTo>
                    <a:pt x="8071713" y="11633"/>
                  </a:lnTo>
                  <a:lnTo>
                    <a:pt x="8070228" y="19050"/>
                  </a:lnTo>
                  <a:lnTo>
                    <a:pt x="8071713" y="26466"/>
                  </a:lnTo>
                  <a:lnTo>
                    <a:pt x="8075803" y="32524"/>
                  </a:lnTo>
                  <a:lnTo>
                    <a:pt x="8081861" y="36614"/>
                  </a:lnTo>
                  <a:lnTo>
                    <a:pt x="8089278" y="38100"/>
                  </a:lnTo>
                  <a:lnTo>
                    <a:pt x="8096682" y="36614"/>
                  </a:lnTo>
                  <a:lnTo>
                    <a:pt x="8102740" y="32524"/>
                  </a:lnTo>
                  <a:lnTo>
                    <a:pt x="8106829" y="26466"/>
                  </a:lnTo>
                  <a:lnTo>
                    <a:pt x="8108328" y="19050"/>
                  </a:lnTo>
                  <a:close/>
                </a:path>
                <a:path w="8222615" h="1464309">
                  <a:moveTo>
                    <a:pt x="8221993" y="1440243"/>
                  </a:moveTo>
                  <a:lnTo>
                    <a:pt x="8219961" y="1435328"/>
                  </a:lnTo>
                  <a:lnTo>
                    <a:pt x="8212861" y="1428229"/>
                  </a:lnTo>
                  <a:lnTo>
                    <a:pt x="8207959" y="1426210"/>
                  </a:lnTo>
                  <a:lnTo>
                    <a:pt x="8197926" y="1426210"/>
                  </a:lnTo>
                  <a:lnTo>
                    <a:pt x="8193024" y="1428229"/>
                  </a:lnTo>
                  <a:lnTo>
                    <a:pt x="8185925" y="1435328"/>
                  </a:lnTo>
                  <a:lnTo>
                    <a:pt x="8183893" y="1440243"/>
                  </a:lnTo>
                  <a:lnTo>
                    <a:pt x="8183893" y="1450263"/>
                  </a:lnTo>
                  <a:lnTo>
                    <a:pt x="8185925" y="1455178"/>
                  </a:lnTo>
                  <a:lnTo>
                    <a:pt x="8193024" y="1462278"/>
                  </a:lnTo>
                  <a:lnTo>
                    <a:pt x="8197926" y="1464310"/>
                  </a:lnTo>
                  <a:lnTo>
                    <a:pt x="8207959" y="1464310"/>
                  </a:lnTo>
                  <a:lnTo>
                    <a:pt x="8212861" y="1462278"/>
                  </a:lnTo>
                  <a:lnTo>
                    <a:pt x="8219961" y="1455178"/>
                  </a:lnTo>
                  <a:lnTo>
                    <a:pt x="8221993" y="1450263"/>
                  </a:lnTo>
                  <a:lnTo>
                    <a:pt x="8221993" y="1440243"/>
                  </a:lnTo>
                  <a:close/>
                </a:path>
                <a:path w="8222615" h="1464309">
                  <a:moveTo>
                    <a:pt x="8221993" y="1326400"/>
                  </a:moveTo>
                  <a:lnTo>
                    <a:pt x="8220494" y="1318996"/>
                  </a:lnTo>
                  <a:lnTo>
                    <a:pt x="8216405" y="1312938"/>
                  </a:lnTo>
                  <a:lnTo>
                    <a:pt x="8210347" y="1308849"/>
                  </a:lnTo>
                  <a:lnTo>
                    <a:pt x="8202943" y="1307350"/>
                  </a:lnTo>
                  <a:lnTo>
                    <a:pt x="8195526" y="1308849"/>
                  </a:lnTo>
                  <a:lnTo>
                    <a:pt x="8189468" y="1312938"/>
                  </a:lnTo>
                  <a:lnTo>
                    <a:pt x="8185378" y="1318996"/>
                  </a:lnTo>
                  <a:lnTo>
                    <a:pt x="8183893" y="1326400"/>
                  </a:lnTo>
                  <a:lnTo>
                    <a:pt x="8185378" y="1333817"/>
                  </a:lnTo>
                  <a:lnTo>
                    <a:pt x="8189468" y="1339875"/>
                  </a:lnTo>
                  <a:lnTo>
                    <a:pt x="8195526" y="1343964"/>
                  </a:lnTo>
                  <a:lnTo>
                    <a:pt x="8202943" y="1345450"/>
                  </a:lnTo>
                  <a:lnTo>
                    <a:pt x="8210347" y="1343964"/>
                  </a:lnTo>
                  <a:lnTo>
                    <a:pt x="8216405" y="1339875"/>
                  </a:lnTo>
                  <a:lnTo>
                    <a:pt x="8220494" y="1333817"/>
                  </a:lnTo>
                  <a:lnTo>
                    <a:pt x="8221993" y="1326400"/>
                  </a:lnTo>
                  <a:close/>
                </a:path>
                <a:path w="8222615" h="1464309">
                  <a:moveTo>
                    <a:pt x="8221993" y="1207554"/>
                  </a:moveTo>
                  <a:lnTo>
                    <a:pt x="8220494" y="1200137"/>
                  </a:lnTo>
                  <a:lnTo>
                    <a:pt x="8216405" y="1194092"/>
                  </a:lnTo>
                  <a:lnTo>
                    <a:pt x="8210347" y="1190002"/>
                  </a:lnTo>
                  <a:lnTo>
                    <a:pt x="8202943" y="1188504"/>
                  </a:lnTo>
                  <a:lnTo>
                    <a:pt x="8195526" y="1190002"/>
                  </a:lnTo>
                  <a:lnTo>
                    <a:pt x="8189468" y="1194092"/>
                  </a:lnTo>
                  <a:lnTo>
                    <a:pt x="8185378" y="1200137"/>
                  </a:lnTo>
                  <a:lnTo>
                    <a:pt x="8183893" y="1207554"/>
                  </a:lnTo>
                  <a:lnTo>
                    <a:pt x="8185378" y="1214970"/>
                  </a:lnTo>
                  <a:lnTo>
                    <a:pt x="8189468" y="1221028"/>
                  </a:lnTo>
                  <a:lnTo>
                    <a:pt x="8195526" y="1225118"/>
                  </a:lnTo>
                  <a:lnTo>
                    <a:pt x="8202943" y="1226604"/>
                  </a:lnTo>
                  <a:lnTo>
                    <a:pt x="8210347" y="1225118"/>
                  </a:lnTo>
                  <a:lnTo>
                    <a:pt x="8216405" y="1221028"/>
                  </a:lnTo>
                  <a:lnTo>
                    <a:pt x="8220494" y="1214970"/>
                  </a:lnTo>
                  <a:lnTo>
                    <a:pt x="8221993" y="1207554"/>
                  </a:lnTo>
                  <a:close/>
                </a:path>
                <a:path w="8222615" h="1464309">
                  <a:moveTo>
                    <a:pt x="8221993" y="1088707"/>
                  </a:moveTo>
                  <a:lnTo>
                    <a:pt x="8220494" y="1081290"/>
                  </a:lnTo>
                  <a:lnTo>
                    <a:pt x="8216405" y="1075245"/>
                  </a:lnTo>
                  <a:lnTo>
                    <a:pt x="8210347" y="1071156"/>
                  </a:lnTo>
                  <a:lnTo>
                    <a:pt x="8202943" y="1069657"/>
                  </a:lnTo>
                  <a:lnTo>
                    <a:pt x="8195526" y="1071156"/>
                  </a:lnTo>
                  <a:lnTo>
                    <a:pt x="8189468" y="1075245"/>
                  </a:lnTo>
                  <a:lnTo>
                    <a:pt x="8185378" y="1081290"/>
                  </a:lnTo>
                  <a:lnTo>
                    <a:pt x="8183893" y="1088707"/>
                  </a:lnTo>
                  <a:lnTo>
                    <a:pt x="8185378" y="1096124"/>
                  </a:lnTo>
                  <a:lnTo>
                    <a:pt x="8189468" y="1102182"/>
                  </a:lnTo>
                  <a:lnTo>
                    <a:pt x="8195526" y="1106271"/>
                  </a:lnTo>
                  <a:lnTo>
                    <a:pt x="8202943" y="1107757"/>
                  </a:lnTo>
                  <a:lnTo>
                    <a:pt x="8210347" y="1106271"/>
                  </a:lnTo>
                  <a:lnTo>
                    <a:pt x="8216405" y="1102182"/>
                  </a:lnTo>
                  <a:lnTo>
                    <a:pt x="8220494" y="1096124"/>
                  </a:lnTo>
                  <a:lnTo>
                    <a:pt x="8221993" y="1088707"/>
                  </a:lnTo>
                  <a:close/>
                </a:path>
                <a:path w="8222615" h="1464309">
                  <a:moveTo>
                    <a:pt x="8221993" y="969848"/>
                  </a:moveTo>
                  <a:lnTo>
                    <a:pt x="8220494" y="962444"/>
                  </a:lnTo>
                  <a:lnTo>
                    <a:pt x="8216405" y="956386"/>
                  </a:lnTo>
                  <a:lnTo>
                    <a:pt x="8210347" y="952296"/>
                  </a:lnTo>
                  <a:lnTo>
                    <a:pt x="8202943" y="950798"/>
                  </a:lnTo>
                  <a:lnTo>
                    <a:pt x="8195526" y="952296"/>
                  </a:lnTo>
                  <a:lnTo>
                    <a:pt x="8189468" y="956386"/>
                  </a:lnTo>
                  <a:lnTo>
                    <a:pt x="8185378" y="962444"/>
                  </a:lnTo>
                  <a:lnTo>
                    <a:pt x="8183893" y="969848"/>
                  </a:lnTo>
                  <a:lnTo>
                    <a:pt x="8185378" y="977265"/>
                  </a:lnTo>
                  <a:lnTo>
                    <a:pt x="8189468" y="983322"/>
                  </a:lnTo>
                  <a:lnTo>
                    <a:pt x="8195526" y="987412"/>
                  </a:lnTo>
                  <a:lnTo>
                    <a:pt x="8202943" y="988898"/>
                  </a:lnTo>
                  <a:lnTo>
                    <a:pt x="8210347" y="987412"/>
                  </a:lnTo>
                  <a:lnTo>
                    <a:pt x="8216405" y="983322"/>
                  </a:lnTo>
                  <a:lnTo>
                    <a:pt x="8220494" y="977265"/>
                  </a:lnTo>
                  <a:lnTo>
                    <a:pt x="8221993" y="969848"/>
                  </a:lnTo>
                  <a:close/>
                </a:path>
                <a:path w="8222615" h="1464309">
                  <a:moveTo>
                    <a:pt x="8221993" y="851001"/>
                  </a:moveTo>
                  <a:lnTo>
                    <a:pt x="8220494" y="843584"/>
                  </a:lnTo>
                  <a:lnTo>
                    <a:pt x="8216405" y="837539"/>
                  </a:lnTo>
                  <a:lnTo>
                    <a:pt x="8210347" y="833450"/>
                  </a:lnTo>
                  <a:lnTo>
                    <a:pt x="8202943" y="831951"/>
                  </a:lnTo>
                  <a:lnTo>
                    <a:pt x="8195526" y="833450"/>
                  </a:lnTo>
                  <a:lnTo>
                    <a:pt x="8189468" y="837539"/>
                  </a:lnTo>
                  <a:lnTo>
                    <a:pt x="8185378" y="843584"/>
                  </a:lnTo>
                  <a:lnTo>
                    <a:pt x="8183893" y="851001"/>
                  </a:lnTo>
                  <a:lnTo>
                    <a:pt x="8185378" y="858418"/>
                  </a:lnTo>
                  <a:lnTo>
                    <a:pt x="8189468" y="864476"/>
                  </a:lnTo>
                  <a:lnTo>
                    <a:pt x="8195526" y="868565"/>
                  </a:lnTo>
                  <a:lnTo>
                    <a:pt x="8202943" y="870051"/>
                  </a:lnTo>
                  <a:lnTo>
                    <a:pt x="8210347" y="868565"/>
                  </a:lnTo>
                  <a:lnTo>
                    <a:pt x="8216405" y="864476"/>
                  </a:lnTo>
                  <a:lnTo>
                    <a:pt x="8220494" y="858418"/>
                  </a:lnTo>
                  <a:lnTo>
                    <a:pt x="8221993" y="851001"/>
                  </a:lnTo>
                  <a:close/>
                </a:path>
                <a:path w="8222615" h="1464309">
                  <a:moveTo>
                    <a:pt x="8221993" y="732142"/>
                  </a:moveTo>
                  <a:lnTo>
                    <a:pt x="8220494" y="724738"/>
                  </a:lnTo>
                  <a:lnTo>
                    <a:pt x="8216405" y="718680"/>
                  </a:lnTo>
                  <a:lnTo>
                    <a:pt x="8210347" y="714590"/>
                  </a:lnTo>
                  <a:lnTo>
                    <a:pt x="8202943" y="713092"/>
                  </a:lnTo>
                  <a:lnTo>
                    <a:pt x="8195526" y="714590"/>
                  </a:lnTo>
                  <a:lnTo>
                    <a:pt x="8189468" y="718680"/>
                  </a:lnTo>
                  <a:lnTo>
                    <a:pt x="8185378" y="724738"/>
                  </a:lnTo>
                  <a:lnTo>
                    <a:pt x="8183893" y="732142"/>
                  </a:lnTo>
                  <a:lnTo>
                    <a:pt x="8185378" y="739559"/>
                  </a:lnTo>
                  <a:lnTo>
                    <a:pt x="8189468" y="745617"/>
                  </a:lnTo>
                  <a:lnTo>
                    <a:pt x="8195526" y="749706"/>
                  </a:lnTo>
                  <a:lnTo>
                    <a:pt x="8202943" y="751192"/>
                  </a:lnTo>
                  <a:lnTo>
                    <a:pt x="8210347" y="749706"/>
                  </a:lnTo>
                  <a:lnTo>
                    <a:pt x="8216405" y="745617"/>
                  </a:lnTo>
                  <a:lnTo>
                    <a:pt x="8220494" y="739559"/>
                  </a:lnTo>
                  <a:lnTo>
                    <a:pt x="8221993" y="732142"/>
                  </a:lnTo>
                  <a:close/>
                </a:path>
                <a:path w="8222615" h="1464309">
                  <a:moveTo>
                    <a:pt x="8221993" y="613295"/>
                  </a:moveTo>
                  <a:lnTo>
                    <a:pt x="8220494" y="605878"/>
                  </a:lnTo>
                  <a:lnTo>
                    <a:pt x="8216405" y="599833"/>
                  </a:lnTo>
                  <a:lnTo>
                    <a:pt x="8210347" y="595744"/>
                  </a:lnTo>
                  <a:lnTo>
                    <a:pt x="8202943" y="594245"/>
                  </a:lnTo>
                  <a:lnTo>
                    <a:pt x="8195526" y="595744"/>
                  </a:lnTo>
                  <a:lnTo>
                    <a:pt x="8189468" y="599833"/>
                  </a:lnTo>
                  <a:lnTo>
                    <a:pt x="8185378" y="605878"/>
                  </a:lnTo>
                  <a:lnTo>
                    <a:pt x="8183893" y="613295"/>
                  </a:lnTo>
                  <a:lnTo>
                    <a:pt x="8185378" y="620712"/>
                  </a:lnTo>
                  <a:lnTo>
                    <a:pt x="8189468" y="626770"/>
                  </a:lnTo>
                  <a:lnTo>
                    <a:pt x="8195526" y="630859"/>
                  </a:lnTo>
                  <a:lnTo>
                    <a:pt x="8202943" y="632345"/>
                  </a:lnTo>
                  <a:lnTo>
                    <a:pt x="8210347" y="630859"/>
                  </a:lnTo>
                  <a:lnTo>
                    <a:pt x="8216405" y="626770"/>
                  </a:lnTo>
                  <a:lnTo>
                    <a:pt x="8220494" y="620712"/>
                  </a:lnTo>
                  <a:lnTo>
                    <a:pt x="8221993" y="613295"/>
                  </a:lnTo>
                  <a:close/>
                </a:path>
                <a:path w="8222615" h="1464309">
                  <a:moveTo>
                    <a:pt x="8221993" y="494449"/>
                  </a:moveTo>
                  <a:lnTo>
                    <a:pt x="8220494" y="487032"/>
                  </a:lnTo>
                  <a:lnTo>
                    <a:pt x="8216405" y="480987"/>
                  </a:lnTo>
                  <a:lnTo>
                    <a:pt x="8210347" y="476897"/>
                  </a:lnTo>
                  <a:lnTo>
                    <a:pt x="8202943" y="475399"/>
                  </a:lnTo>
                  <a:lnTo>
                    <a:pt x="8195526" y="476897"/>
                  </a:lnTo>
                  <a:lnTo>
                    <a:pt x="8189468" y="480987"/>
                  </a:lnTo>
                  <a:lnTo>
                    <a:pt x="8185378" y="487032"/>
                  </a:lnTo>
                  <a:lnTo>
                    <a:pt x="8183893" y="494449"/>
                  </a:lnTo>
                  <a:lnTo>
                    <a:pt x="8185378" y="501865"/>
                  </a:lnTo>
                  <a:lnTo>
                    <a:pt x="8189468" y="507923"/>
                  </a:lnTo>
                  <a:lnTo>
                    <a:pt x="8195526" y="512013"/>
                  </a:lnTo>
                  <a:lnTo>
                    <a:pt x="8202943" y="513499"/>
                  </a:lnTo>
                  <a:lnTo>
                    <a:pt x="8210347" y="512013"/>
                  </a:lnTo>
                  <a:lnTo>
                    <a:pt x="8216405" y="507923"/>
                  </a:lnTo>
                  <a:lnTo>
                    <a:pt x="8220494" y="501865"/>
                  </a:lnTo>
                  <a:lnTo>
                    <a:pt x="8221993" y="494449"/>
                  </a:lnTo>
                  <a:close/>
                </a:path>
                <a:path w="8222615" h="1464309">
                  <a:moveTo>
                    <a:pt x="8221993" y="375602"/>
                  </a:moveTo>
                  <a:lnTo>
                    <a:pt x="8220494" y="368185"/>
                  </a:lnTo>
                  <a:lnTo>
                    <a:pt x="8216405" y="362140"/>
                  </a:lnTo>
                  <a:lnTo>
                    <a:pt x="8210347" y="358051"/>
                  </a:lnTo>
                  <a:lnTo>
                    <a:pt x="8202943" y="356552"/>
                  </a:lnTo>
                  <a:lnTo>
                    <a:pt x="8195526" y="358051"/>
                  </a:lnTo>
                  <a:lnTo>
                    <a:pt x="8189468" y="362140"/>
                  </a:lnTo>
                  <a:lnTo>
                    <a:pt x="8185378" y="368185"/>
                  </a:lnTo>
                  <a:lnTo>
                    <a:pt x="8183893" y="375602"/>
                  </a:lnTo>
                  <a:lnTo>
                    <a:pt x="8185378" y="383019"/>
                  </a:lnTo>
                  <a:lnTo>
                    <a:pt x="8189468" y="389077"/>
                  </a:lnTo>
                  <a:lnTo>
                    <a:pt x="8195526" y="393166"/>
                  </a:lnTo>
                  <a:lnTo>
                    <a:pt x="8202943" y="394652"/>
                  </a:lnTo>
                  <a:lnTo>
                    <a:pt x="8210347" y="393166"/>
                  </a:lnTo>
                  <a:lnTo>
                    <a:pt x="8216405" y="389077"/>
                  </a:lnTo>
                  <a:lnTo>
                    <a:pt x="8220494" y="383019"/>
                  </a:lnTo>
                  <a:lnTo>
                    <a:pt x="8221993" y="375602"/>
                  </a:lnTo>
                  <a:close/>
                </a:path>
                <a:path w="8222615" h="1464309">
                  <a:moveTo>
                    <a:pt x="8221993" y="256743"/>
                  </a:moveTo>
                  <a:lnTo>
                    <a:pt x="8220494" y="249339"/>
                  </a:lnTo>
                  <a:lnTo>
                    <a:pt x="8216405" y="243281"/>
                  </a:lnTo>
                  <a:lnTo>
                    <a:pt x="8210347" y="239191"/>
                  </a:lnTo>
                  <a:lnTo>
                    <a:pt x="8202943" y="237693"/>
                  </a:lnTo>
                  <a:lnTo>
                    <a:pt x="8195526" y="239191"/>
                  </a:lnTo>
                  <a:lnTo>
                    <a:pt x="8189468" y="243281"/>
                  </a:lnTo>
                  <a:lnTo>
                    <a:pt x="8185378" y="249339"/>
                  </a:lnTo>
                  <a:lnTo>
                    <a:pt x="8183893" y="256743"/>
                  </a:lnTo>
                  <a:lnTo>
                    <a:pt x="8185378" y="264160"/>
                  </a:lnTo>
                  <a:lnTo>
                    <a:pt x="8189468" y="270217"/>
                  </a:lnTo>
                  <a:lnTo>
                    <a:pt x="8195526" y="274307"/>
                  </a:lnTo>
                  <a:lnTo>
                    <a:pt x="8202943" y="275793"/>
                  </a:lnTo>
                  <a:lnTo>
                    <a:pt x="8210347" y="274307"/>
                  </a:lnTo>
                  <a:lnTo>
                    <a:pt x="8216405" y="270217"/>
                  </a:lnTo>
                  <a:lnTo>
                    <a:pt x="8220494" y="264160"/>
                  </a:lnTo>
                  <a:lnTo>
                    <a:pt x="8221993" y="256743"/>
                  </a:lnTo>
                  <a:close/>
                </a:path>
                <a:path w="8222615" h="1464309">
                  <a:moveTo>
                    <a:pt x="8221993" y="137896"/>
                  </a:moveTo>
                  <a:lnTo>
                    <a:pt x="8220494" y="130479"/>
                  </a:lnTo>
                  <a:lnTo>
                    <a:pt x="8216405" y="124434"/>
                  </a:lnTo>
                  <a:lnTo>
                    <a:pt x="8210347" y="120345"/>
                  </a:lnTo>
                  <a:lnTo>
                    <a:pt x="8202943" y="118846"/>
                  </a:lnTo>
                  <a:lnTo>
                    <a:pt x="8195526" y="120345"/>
                  </a:lnTo>
                  <a:lnTo>
                    <a:pt x="8189468" y="124434"/>
                  </a:lnTo>
                  <a:lnTo>
                    <a:pt x="8185378" y="130479"/>
                  </a:lnTo>
                  <a:lnTo>
                    <a:pt x="8183893" y="137896"/>
                  </a:lnTo>
                  <a:lnTo>
                    <a:pt x="8185378" y="145313"/>
                  </a:lnTo>
                  <a:lnTo>
                    <a:pt x="8189468" y="151371"/>
                  </a:lnTo>
                  <a:lnTo>
                    <a:pt x="8195526" y="155460"/>
                  </a:lnTo>
                  <a:lnTo>
                    <a:pt x="8202943" y="156946"/>
                  </a:lnTo>
                  <a:lnTo>
                    <a:pt x="8210347" y="155460"/>
                  </a:lnTo>
                  <a:lnTo>
                    <a:pt x="8216405" y="151371"/>
                  </a:lnTo>
                  <a:lnTo>
                    <a:pt x="8220494" y="145313"/>
                  </a:lnTo>
                  <a:lnTo>
                    <a:pt x="8221993" y="137896"/>
                  </a:lnTo>
                  <a:close/>
                </a:path>
                <a:path w="8222615" h="1464309">
                  <a:moveTo>
                    <a:pt x="8221993" y="14033"/>
                  </a:moveTo>
                  <a:lnTo>
                    <a:pt x="8219961" y="9118"/>
                  </a:lnTo>
                  <a:lnTo>
                    <a:pt x="8212861" y="2032"/>
                  </a:lnTo>
                  <a:lnTo>
                    <a:pt x="8207959" y="0"/>
                  </a:lnTo>
                  <a:lnTo>
                    <a:pt x="8197926" y="0"/>
                  </a:lnTo>
                  <a:lnTo>
                    <a:pt x="8193024" y="2032"/>
                  </a:lnTo>
                  <a:lnTo>
                    <a:pt x="8185925" y="9118"/>
                  </a:lnTo>
                  <a:lnTo>
                    <a:pt x="8183893" y="14033"/>
                  </a:lnTo>
                  <a:lnTo>
                    <a:pt x="8183893" y="24053"/>
                  </a:lnTo>
                  <a:lnTo>
                    <a:pt x="8185925" y="28968"/>
                  </a:lnTo>
                  <a:lnTo>
                    <a:pt x="8193024" y="36068"/>
                  </a:lnTo>
                  <a:lnTo>
                    <a:pt x="8197926" y="38100"/>
                  </a:lnTo>
                  <a:lnTo>
                    <a:pt x="8207959" y="38100"/>
                  </a:lnTo>
                  <a:lnTo>
                    <a:pt x="8212861" y="36068"/>
                  </a:lnTo>
                  <a:lnTo>
                    <a:pt x="8219961" y="28968"/>
                  </a:lnTo>
                  <a:lnTo>
                    <a:pt x="8221993" y="24053"/>
                  </a:lnTo>
                  <a:lnTo>
                    <a:pt x="8221993" y="140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900430" y="5739650"/>
            <a:ext cx="8184515" cy="1426210"/>
          </a:xfrm>
          <a:prstGeom prst="rect">
            <a:avLst/>
          </a:prstGeom>
        </p:spPr>
        <p:txBody>
          <a:bodyPr wrap="square" lIns="0" tIns="6032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75"/>
              </a:spcBef>
            </a:pPr>
            <a:r>
              <a:rPr dirty="0" u="sng" sz="1800" spc="-3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vocado Cake"/>
                <a:cs typeface="Avocado Cake"/>
              </a:rPr>
              <a:t>Earthquake</a:t>
            </a:r>
            <a:r>
              <a:rPr dirty="0" u="sng" sz="1800" spc="-6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vocado Cake"/>
                <a:cs typeface="Avocado Cake"/>
              </a:rPr>
              <a:t> </a:t>
            </a:r>
            <a:r>
              <a:rPr dirty="0" u="sng" sz="1800" spc="-3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vocado Cake"/>
                <a:cs typeface="Avocado Cake"/>
              </a:rPr>
              <a:t>Faults</a:t>
            </a:r>
            <a:r>
              <a:rPr dirty="0" u="sng" sz="1800" spc="-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vocado Cake"/>
                <a:cs typeface="Avocado Cake"/>
              </a:rPr>
              <a:t> </a:t>
            </a:r>
            <a:r>
              <a:rPr dirty="0" u="sng"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vocado Cake"/>
                <a:cs typeface="Avocado Cake"/>
              </a:rPr>
              <a:t>with</a:t>
            </a:r>
            <a:r>
              <a:rPr dirty="0" u="sng" sz="1800" spc="-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vocado Cake"/>
                <a:cs typeface="Avocado Cake"/>
              </a:rPr>
              <a:t> </a:t>
            </a:r>
            <a:r>
              <a:rPr dirty="0" u="sng" sz="18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vocado Cake"/>
                <a:cs typeface="Avocado Cake"/>
              </a:rPr>
              <a:t>Sandpaper:</a:t>
            </a:r>
            <a:endParaRPr sz="1800">
              <a:latin typeface="Avocado Cake"/>
              <a:cs typeface="Avocado Cake"/>
            </a:endParaRPr>
          </a:p>
          <a:p>
            <a:pPr algn="ctr" marL="238760" marR="230504">
              <a:lnSpc>
                <a:spcPts val="2400"/>
              </a:lnSpc>
              <a:spcBef>
                <a:spcPts val="120"/>
              </a:spcBef>
            </a:pPr>
            <a:r>
              <a:rPr dirty="0" sz="1600" spc="-45" b="1">
                <a:solidFill>
                  <a:srgbClr val="FFFFFF"/>
                </a:solidFill>
                <a:latin typeface="Arial"/>
                <a:cs typeface="Arial"/>
              </a:rPr>
              <a:t>Tape</a:t>
            </a:r>
            <a:r>
              <a:rPr dirty="0" sz="16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6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40" b="1">
                <a:solidFill>
                  <a:srgbClr val="FFFFFF"/>
                </a:solidFill>
                <a:latin typeface="Arial"/>
                <a:cs typeface="Arial"/>
              </a:rPr>
              <a:t>sandpaper</a:t>
            </a:r>
            <a:r>
              <a:rPr dirty="0" sz="16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belt</a:t>
            </a:r>
            <a:r>
              <a:rPr dirty="0" sz="16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45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6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6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30" b="1">
                <a:solidFill>
                  <a:srgbClr val="FFFFFF"/>
                </a:solidFill>
                <a:latin typeface="Arial"/>
                <a:cs typeface="Arial"/>
              </a:rPr>
              <a:t>table</a:t>
            </a:r>
            <a:r>
              <a:rPr dirty="0" sz="16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35" b="1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16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6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piece</a:t>
            </a:r>
            <a:r>
              <a:rPr dirty="0" sz="16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5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6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30" b="1">
                <a:solidFill>
                  <a:srgbClr val="FFFFFF"/>
                </a:solidFill>
                <a:latin typeface="Arial"/>
                <a:cs typeface="Arial"/>
              </a:rPr>
              <a:t>folded</a:t>
            </a:r>
            <a:r>
              <a:rPr dirty="0" sz="16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5" b="1">
                <a:solidFill>
                  <a:srgbClr val="FFFFFF"/>
                </a:solidFill>
                <a:latin typeface="Arial"/>
                <a:cs typeface="Arial"/>
              </a:rPr>
              <a:t>cardstock</a:t>
            </a:r>
            <a:r>
              <a:rPr dirty="0" sz="16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65" b="1">
                <a:solidFill>
                  <a:srgbClr val="FFFFFF"/>
                </a:solidFill>
                <a:latin typeface="Arial"/>
                <a:cs typeface="Arial"/>
              </a:rPr>
              <a:t>(or</a:t>
            </a:r>
            <a:r>
              <a:rPr dirty="0" sz="16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40" b="1">
                <a:solidFill>
                  <a:srgbClr val="FFFFFF"/>
                </a:solidFill>
                <a:latin typeface="Arial"/>
                <a:cs typeface="Arial"/>
              </a:rPr>
              <a:t>“bump”)</a:t>
            </a:r>
            <a:r>
              <a:rPr dirty="0" sz="16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35" b="1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16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it. </a:t>
            </a:r>
            <a:r>
              <a:rPr dirty="0" sz="1600" spc="-55" b="1">
                <a:solidFill>
                  <a:srgbClr val="FFFFFF"/>
                </a:solidFill>
                <a:latin typeface="Arial"/>
                <a:cs typeface="Arial"/>
              </a:rPr>
              <a:t>Pull</a:t>
            </a:r>
            <a:r>
              <a:rPr dirty="0" sz="16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6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35" b="1">
                <a:solidFill>
                  <a:srgbClr val="FFFFFF"/>
                </a:solidFill>
                <a:latin typeface="Arial"/>
                <a:cs typeface="Arial"/>
              </a:rPr>
              <a:t>block</a:t>
            </a:r>
            <a:r>
              <a:rPr dirty="0" sz="16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35" b="1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16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40" b="1">
                <a:solidFill>
                  <a:srgbClr val="FFFFFF"/>
                </a:solidFill>
                <a:latin typeface="Arial"/>
                <a:cs typeface="Arial"/>
              </a:rPr>
              <a:t>sandpaper</a:t>
            </a:r>
            <a:r>
              <a:rPr dirty="0" sz="16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35" b="1">
                <a:solidFill>
                  <a:srgbClr val="FFFFFF"/>
                </a:solidFill>
                <a:latin typeface="Arial"/>
                <a:cs typeface="Arial"/>
              </a:rPr>
              <a:t>along</a:t>
            </a:r>
            <a:r>
              <a:rPr dirty="0" sz="16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6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belt</a:t>
            </a:r>
            <a:r>
              <a:rPr dirty="0" sz="16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5" b="1">
                <a:solidFill>
                  <a:srgbClr val="FFFFFF"/>
                </a:solidFill>
                <a:latin typeface="Arial"/>
                <a:cs typeface="Arial"/>
              </a:rPr>
              <a:t>using</a:t>
            </a:r>
            <a:r>
              <a:rPr dirty="0" sz="16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6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35" b="1">
                <a:solidFill>
                  <a:srgbClr val="FFFFFF"/>
                </a:solidFill>
                <a:latin typeface="Arial"/>
                <a:cs typeface="Arial"/>
              </a:rPr>
              <a:t>rubber</a:t>
            </a:r>
            <a:r>
              <a:rPr dirty="0" sz="16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30" b="1">
                <a:solidFill>
                  <a:srgbClr val="FFFFFF"/>
                </a:solidFill>
                <a:latin typeface="Arial"/>
                <a:cs typeface="Arial"/>
              </a:rPr>
              <a:t>band.</a:t>
            </a:r>
            <a:r>
              <a:rPr dirty="0" sz="16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When</a:t>
            </a:r>
            <a:r>
              <a:rPr dirty="0" sz="16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6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35" b="1">
                <a:solidFill>
                  <a:srgbClr val="FFFFFF"/>
                </a:solidFill>
                <a:latin typeface="Arial"/>
                <a:cs typeface="Arial"/>
              </a:rPr>
              <a:t>block</a:t>
            </a:r>
            <a:r>
              <a:rPr dirty="0" sz="16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hits 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6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35" b="1">
                <a:solidFill>
                  <a:srgbClr val="FFFFFF"/>
                </a:solidFill>
                <a:latin typeface="Arial"/>
                <a:cs typeface="Arial"/>
              </a:rPr>
              <a:t>bump,</a:t>
            </a:r>
            <a:r>
              <a:rPr dirty="0" sz="16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dirty="0" sz="16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35" b="1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dirty="0" sz="16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70" b="1">
                <a:solidFill>
                  <a:srgbClr val="FFFFFF"/>
                </a:solidFill>
                <a:latin typeface="Arial"/>
                <a:cs typeface="Arial"/>
              </a:rPr>
              <a:t>stop.</a:t>
            </a:r>
            <a:r>
              <a:rPr dirty="0" sz="16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When</a:t>
            </a:r>
            <a:r>
              <a:rPr dirty="0" sz="16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dirty="0" sz="16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60" b="1">
                <a:solidFill>
                  <a:srgbClr val="FFFFFF"/>
                </a:solidFill>
                <a:latin typeface="Arial"/>
                <a:cs typeface="Arial"/>
              </a:rPr>
              <a:t>frees,</a:t>
            </a:r>
            <a:r>
              <a:rPr dirty="0" sz="16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dirty="0" sz="16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35" b="1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dirty="0" sz="16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5" b="1">
                <a:solidFill>
                  <a:srgbClr val="FFFFFF"/>
                </a:solidFill>
                <a:latin typeface="Arial"/>
                <a:cs typeface="Arial"/>
              </a:rPr>
              <a:t>release</a:t>
            </a:r>
            <a:r>
              <a:rPr dirty="0" sz="16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FFFFFF"/>
                </a:solidFill>
                <a:latin typeface="Arial"/>
                <a:cs typeface="Arial"/>
              </a:rPr>
              <a:t>lots</a:t>
            </a:r>
            <a:r>
              <a:rPr dirty="0" sz="16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5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6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35" b="1">
                <a:solidFill>
                  <a:srgbClr val="FFFFFF"/>
                </a:solidFill>
                <a:latin typeface="Arial"/>
                <a:cs typeface="Arial"/>
              </a:rPr>
              <a:t>energy</a:t>
            </a:r>
            <a:r>
              <a:rPr dirty="0" sz="16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60" b="1">
                <a:solidFill>
                  <a:srgbClr val="FFFFFF"/>
                </a:solidFill>
                <a:latin typeface="Arial"/>
                <a:cs typeface="Arial"/>
              </a:rPr>
              <a:t>shoot</a:t>
            </a:r>
            <a:r>
              <a:rPr dirty="0" sz="16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off.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836195" y="844693"/>
            <a:ext cx="424434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dirty="0" spc="-10"/>
              <a:t> </a:t>
            </a:r>
            <a:r>
              <a:rPr dirty="0"/>
              <a:t>is</a:t>
            </a:r>
            <a:r>
              <a:rPr dirty="0" spc="-10"/>
              <a:t> </a:t>
            </a:r>
            <a:r>
              <a:rPr dirty="0"/>
              <a:t>An</a:t>
            </a:r>
            <a:r>
              <a:rPr dirty="0" spc="-5"/>
              <a:t> </a:t>
            </a:r>
            <a:r>
              <a:rPr dirty="0" spc="-10"/>
              <a:t>Earthquake?</a:t>
            </a:r>
          </a:p>
        </p:txBody>
      </p:sp>
      <p:pic>
        <p:nvPicPr>
          <p:cNvPr id="11" name="object 11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47410" y="2532595"/>
            <a:ext cx="3739172" cy="21042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542798" y="7274169"/>
            <a:ext cx="3181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5">
                <a:solidFill>
                  <a:srgbClr val="231F20"/>
                </a:solidFill>
                <a:latin typeface="Edwardian Script ITC"/>
                <a:cs typeface="Edwardian Script ITC"/>
              </a:rPr>
              <a:t>53</a:t>
            </a:r>
            <a:endParaRPr sz="2400">
              <a:latin typeface="Edwardian Script ITC"/>
              <a:cs typeface="Edwardian Script ITC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463550" y="463550"/>
            <a:ext cx="9138285" cy="6845934"/>
            <a:chOff x="463550" y="463550"/>
            <a:chExt cx="9138285" cy="6845934"/>
          </a:xfrm>
        </p:grpSpPr>
        <p:sp>
          <p:nvSpPr>
            <p:cNvPr id="4" name="object 4" descr=""/>
            <p:cNvSpPr/>
            <p:nvPr/>
          </p:nvSpPr>
          <p:spPr>
            <a:xfrm>
              <a:off x="463550" y="463550"/>
              <a:ext cx="9138285" cy="6845934"/>
            </a:xfrm>
            <a:custGeom>
              <a:avLst/>
              <a:gdLst/>
              <a:ahLst/>
              <a:cxnLst/>
              <a:rect l="l" t="t" r="r" b="b"/>
              <a:pathLst>
                <a:path w="9138285" h="6845934">
                  <a:moveTo>
                    <a:pt x="9137662" y="6845312"/>
                  </a:moveTo>
                  <a:lnTo>
                    <a:pt x="9137662" y="0"/>
                  </a:lnTo>
                  <a:lnTo>
                    <a:pt x="0" y="0"/>
                  </a:lnTo>
                  <a:lnTo>
                    <a:pt x="0" y="6845312"/>
                  </a:lnTo>
                  <a:lnTo>
                    <a:pt x="9137662" y="68453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06835" y="3772941"/>
              <a:ext cx="4295432" cy="3333991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475695" y="1902400"/>
            <a:ext cx="3933825" cy="955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2460"/>
              </a:lnSpc>
              <a:spcBef>
                <a:spcPts val="100"/>
              </a:spcBef>
            </a:pPr>
            <a:r>
              <a:rPr dirty="0" sz="2100" spc="-10" b="1">
                <a:solidFill>
                  <a:srgbClr val="52B0C6"/>
                </a:solidFill>
                <a:latin typeface="Arial"/>
                <a:cs typeface="Arial"/>
              </a:rPr>
              <a:t>Foreshock</a:t>
            </a:r>
            <a:endParaRPr sz="2100">
              <a:latin typeface="Arial"/>
              <a:cs typeface="Arial"/>
            </a:endParaRPr>
          </a:p>
          <a:p>
            <a:pPr algn="ctr" marL="12700" marR="5080">
              <a:lnSpc>
                <a:spcPts val="2400"/>
              </a:lnSpc>
              <a:spcBef>
                <a:spcPts val="120"/>
              </a:spcBef>
            </a:pPr>
            <a:r>
              <a:rPr dirty="0" sz="2100" spc="-70">
                <a:latin typeface="Arial"/>
                <a:cs typeface="Arial"/>
              </a:rPr>
              <a:t>A</a:t>
            </a:r>
            <a:r>
              <a:rPr dirty="0" sz="2100" spc="-6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smaller</a:t>
            </a:r>
            <a:r>
              <a:rPr dirty="0" sz="2100" spc="-5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earthquakes</a:t>
            </a:r>
            <a:r>
              <a:rPr dirty="0" sz="2100" spc="-5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before</a:t>
            </a:r>
            <a:r>
              <a:rPr dirty="0" sz="2100" spc="-55">
                <a:latin typeface="Arial"/>
                <a:cs typeface="Arial"/>
              </a:rPr>
              <a:t> </a:t>
            </a:r>
            <a:r>
              <a:rPr dirty="0" sz="2100" spc="-25">
                <a:latin typeface="Arial"/>
                <a:cs typeface="Arial"/>
              </a:rPr>
              <a:t>the </a:t>
            </a:r>
            <a:r>
              <a:rPr dirty="0" sz="2100">
                <a:latin typeface="Arial"/>
                <a:cs typeface="Arial"/>
              </a:rPr>
              <a:t>main</a:t>
            </a:r>
            <a:r>
              <a:rPr dirty="0" sz="2100" spc="-40">
                <a:latin typeface="Arial"/>
                <a:cs typeface="Arial"/>
              </a:rPr>
              <a:t> </a:t>
            </a:r>
            <a:r>
              <a:rPr dirty="0" sz="2100" spc="-10">
                <a:latin typeface="Arial"/>
                <a:cs typeface="Arial"/>
              </a:rPr>
              <a:t>earthquake.</a:t>
            </a:r>
            <a:endParaRPr sz="21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11007" y="1892318"/>
            <a:ext cx="4612005" cy="4733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2460"/>
              </a:lnSpc>
              <a:spcBef>
                <a:spcPts val="100"/>
              </a:spcBef>
            </a:pPr>
            <a:r>
              <a:rPr dirty="0" sz="2100" spc="-10" b="1">
                <a:solidFill>
                  <a:srgbClr val="52B0C6"/>
                </a:solidFill>
                <a:latin typeface="Arial"/>
                <a:cs typeface="Arial"/>
              </a:rPr>
              <a:t>Aftershock</a:t>
            </a:r>
            <a:endParaRPr sz="2100">
              <a:latin typeface="Arial"/>
              <a:cs typeface="Arial"/>
            </a:endParaRPr>
          </a:p>
          <a:p>
            <a:pPr algn="ctr" marL="12700" marR="5080" indent="-635">
              <a:lnSpc>
                <a:spcPts val="2400"/>
              </a:lnSpc>
              <a:spcBef>
                <a:spcPts val="120"/>
              </a:spcBef>
            </a:pPr>
            <a:r>
              <a:rPr dirty="0" sz="2100" spc="55">
                <a:latin typeface="Arial"/>
                <a:cs typeface="Arial"/>
              </a:rPr>
              <a:t>Following</a:t>
            </a:r>
            <a:r>
              <a:rPr dirty="0" sz="2100" spc="-4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the</a:t>
            </a:r>
            <a:r>
              <a:rPr dirty="0" sz="2100" spc="-4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main</a:t>
            </a:r>
            <a:r>
              <a:rPr dirty="0" sz="2100" spc="-4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earthquake,</a:t>
            </a:r>
            <a:r>
              <a:rPr dirty="0" sz="2100" spc="-40">
                <a:latin typeface="Arial"/>
                <a:cs typeface="Arial"/>
              </a:rPr>
              <a:t> </a:t>
            </a:r>
            <a:r>
              <a:rPr dirty="0" sz="2100" spc="-10">
                <a:latin typeface="Arial"/>
                <a:cs typeface="Arial"/>
              </a:rPr>
              <a:t>there </a:t>
            </a:r>
            <a:r>
              <a:rPr dirty="0" sz="2100">
                <a:latin typeface="Arial"/>
                <a:cs typeface="Arial"/>
              </a:rPr>
              <a:t>can</a:t>
            </a:r>
            <a:r>
              <a:rPr dirty="0" sz="2100" spc="2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be</a:t>
            </a:r>
            <a:r>
              <a:rPr dirty="0" sz="2100" spc="2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additional</a:t>
            </a:r>
            <a:r>
              <a:rPr dirty="0" sz="2100" spc="2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smaller</a:t>
            </a:r>
            <a:r>
              <a:rPr dirty="0" sz="2100" spc="20">
                <a:latin typeface="Arial"/>
                <a:cs typeface="Arial"/>
              </a:rPr>
              <a:t> </a:t>
            </a:r>
            <a:r>
              <a:rPr dirty="0" sz="2100" spc="-10">
                <a:latin typeface="Arial"/>
                <a:cs typeface="Arial"/>
              </a:rPr>
              <a:t>earthquakes, </a:t>
            </a:r>
            <a:r>
              <a:rPr dirty="0" sz="2100">
                <a:latin typeface="Arial"/>
                <a:cs typeface="Arial"/>
              </a:rPr>
              <a:t>sometimes</a:t>
            </a:r>
            <a:r>
              <a:rPr dirty="0" sz="2100" spc="-9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even</a:t>
            </a:r>
            <a:r>
              <a:rPr dirty="0" sz="2100" spc="-9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for</a:t>
            </a:r>
            <a:r>
              <a:rPr dirty="0" sz="2100" spc="-90">
                <a:latin typeface="Arial"/>
                <a:cs typeface="Arial"/>
              </a:rPr>
              <a:t> </a:t>
            </a:r>
            <a:r>
              <a:rPr dirty="0" sz="2100" spc="-10">
                <a:latin typeface="Arial"/>
                <a:cs typeface="Arial"/>
              </a:rPr>
              <a:t>months.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80"/>
              </a:spcBef>
            </a:pPr>
            <a:endParaRPr sz="2100">
              <a:latin typeface="Arial"/>
              <a:cs typeface="Arial"/>
            </a:endParaRPr>
          </a:p>
          <a:p>
            <a:pPr algn="ctr" marR="260985">
              <a:lnSpc>
                <a:spcPts val="2460"/>
              </a:lnSpc>
            </a:pPr>
            <a:r>
              <a:rPr dirty="0" sz="2100" spc="-45" b="1">
                <a:solidFill>
                  <a:srgbClr val="52B0C6"/>
                </a:solidFill>
                <a:latin typeface="Arial"/>
                <a:cs typeface="Arial"/>
              </a:rPr>
              <a:t>Focus</a:t>
            </a:r>
            <a:r>
              <a:rPr dirty="0" sz="2100" spc="-155" b="1">
                <a:solidFill>
                  <a:srgbClr val="52B0C6"/>
                </a:solidFill>
                <a:latin typeface="Arial"/>
                <a:cs typeface="Arial"/>
              </a:rPr>
              <a:t> </a:t>
            </a:r>
            <a:r>
              <a:rPr dirty="0" sz="2100" spc="-30" b="1">
                <a:solidFill>
                  <a:srgbClr val="52B0C6"/>
                </a:solidFill>
                <a:latin typeface="Arial"/>
                <a:cs typeface="Arial"/>
              </a:rPr>
              <a:t>or</a:t>
            </a:r>
            <a:r>
              <a:rPr dirty="0" sz="2100" spc="-150" b="1">
                <a:solidFill>
                  <a:srgbClr val="52B0C6"/>
                </a:solidFill>
                <a:latin typeface="Arial"/>
                <a:cs typeface="Arial"/>
              </a:rPr>
              <a:t> </a:t>
            </a:r>
            <a:r>
              <a:rPr dirty="0" sz="2100" spc="-10" b="1">
                <a:solidFill>
                  <a:srgbClr val="52B0C6"/>
                </a:solidFill>
                <a:latin typeface="Arial"/>
                <a:cs typeface="Arial"/>
              </a:rPr>
              <a:t>Hypocenter</a:t>
            </a:r>
            <a:endParaRPr sz="2100">
              <a:latin typeface="Arial"/>
              <a:cs typeface="Arial"/>
            </a:endParaRPr>
          </a:p>
          <a:p>
            <a:pPr algn="ctr" marL="113030" marR="374015">
              <a:lnSpc>
                <a:spcPts val="2400"/>
              </a:lnSpc>
              <a:spcBef>
                <a:spcPts val="120"/>
              </a:spcBef>
            </a:pPr>
            <a:r>
              <a:rPr dirty="0" sz="2100">
                <a:latin typeface="Arial"/>
                <a:cs typeface="Arial"/>
              </a:rPr>
              <a:t>The actual location</a:t>
            </a:r>
            <a:r>
              <a:rPr dirty="0" sz="2100" spc="5">
                <a:latin typeface="Arial"/>
                <a:cs typeface="Arial"/>
              </a:rPr>
              <a:t> </a:t>
            </a:r>
            <a:r>
              <a:rPr dirty="0" sz="2100" spc="65">
                <a:latin typeface="Arial"/>
                <a:cs typeface="Arial"/>
              </a:rPr>
              <a:t>wihin</a:t>
            </a:r>
            <a:r>
              <a:rPr dirty="0" sz="2100">
                <a:latin typeface="Arial"/>
                <a:cs typeface="Arial"/>
              </a:rPr>
              <a:t> the</a:t>
            </a:r>
            <a:r>
              <a:rPr dirty="0" sz="2100" spc="5">
                <a:latin typeface="Arial"/>
                <a:cs typeface="Arial"/>
              </a:rPr>
              <a:t> </a:t>
            </a:r>
            <a:r>
              <a:rPr dirty="0" sz="2100" spc="-10">
                <a:latin typeface="Arial"/>
                <a:cs typeface="Arial"/>
              </a:rPr>
              <a:t>Earth </a:t>
            </a:r>
            <a:r>
              <a:rPr dirty="0" sz="2100">
                <a:latin typeface="Arial"/>
                <a:cs typeface="Arial"/>
              </a:rPr>
              <a:t>where</a:t>
            </a:r>
            <a:r>
              <a:rPr dirty="0" sz="2100" spc="3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the</a:t>
            </a:r>
            <a:r>
              <a:rPr dirty="0" sz="2100" spc="4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earthquake</a:t>
            </a:r>
            <a:r>
              <a:rPr dirty="0" sz="2100" spc="35">
                <a:latin typeface="Arial"/>
                <a:cs typeface="Arial"/>
              </a:rPr>
              <a:t> </a:t>
            </a:r>
            <a:r>
              <a:rPr dirty="0" sz="2100" spc="-10">
                <a:latin typeface="Arial"/>
                <a:cs typeface="Arial"/>
              </a:rPr>
              <a:t>starts.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65"/>
              </a:spcBef>
            </a:pPr>
            <a:endParaRPr sz="2100">
              <a:latin typeface="Arial"/>
              <a:cs typeface="Arial"/>
            </a:endParaRPr>
          </a:p>
          <a:p>
            <a:pPr algn="ctr" marR="224790">
              <a:lnSpc>
                <a:spcPts val="2460"/>
              </a:lnSpc>
            </a:pPr>
            <a:r>
              <a:rPr dirty="0" sz="2100" spc="-10" b="1">
                <a:solidFill>
                  <a:srgbClr val="52B0C6"/>
                </a:solidFill>
                <a:latin typeface="Arial"/>
                <a:cs typeface="Arial"/>
              </a:rPr>
              <a:t>Epicenter</a:t>
            </a:r>
            <a:endParaRPr sz="2100">
              <a:latin typeface="Arial"/>
              <a:cs typeface="Arial"/>
            </a:endParaRPr>
          </a:p>
          <a:p>
            <a:pPr algn="ctr" marL="100965" marR="325755">
              <a:lnSpc>
                <a:spcPts val="2400"/>
              </a:lnSpc>
              <a:spcBef>
                <a:spcPts val="120"/>
              </a:spcBef>
            </a:pPr>
            <a:r>
              <a:rPr dirty="0" sz="2100">
                <a:latin typeface="Arial"/>
                <a:cs typeface="Arial"/>
              </a:rPr>
              <a:t>The</a:t>
            </a:r>
            <a:r>
              <a:rPr dirty="0" sz="2100" spc="-95">
                <a:latin typeface="Arial"/>
                <a:cs typeface="Arial"/>
              </a:rPr>
              <a:t> </a:t>
            </a:r>
            <a:r>
              <a:rPr dirty="0" sz="2100" spc="70">
                <a:latin typeface="Arial"/>
                <a:cs typeface="Arial"/>
              </a:rPr>
              <a:t>point</a:t>
            </a:r>
            <a:r>
              <a:rPr dirty="0" sz="2100" spc="-90">
                <a:latin typeface="Arial"/>
                <a:cs typeface="Arial"/>
              </a:rPr>
              <a:t> </a:t>
            </a:r>
            <a:r>
              <a:rPr dirty="0" sz="2100" spc="65">
                <a:latin typeface="Arial"/>
                <a:cs typeface="Arial"/>
              </a:rPr>
              <a:t>on</a:t>
            </a:r>
            <a:r>
              <a:rPr dirty="0" sz="2100" spc="-9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the</a:t>
            </a:r>
            <a:r>
              <a:rPr dirty="0" sz="2100" spc="-90">
                <a:latin typeface="Arial"/>
                <a:cs typeface="Arial"/>
              </a:rPr>
              <a:t> </a:t>
            </a:r>
            <a:r>
              <a:rPr dirty="0" sz="2100" spc="-25">
                <a:latin typeface="Arial"/>
                <a:cs typeface="Arial"/>
              </a:rPr>
              <a:t>Earth’s</a:t>
            </a:r>
            <a:r>
              <a:rPr dirty="0" sz="2100" spc="-90">
                <a:latin typeface="Arial"/>
                <a:cs typeface="Arial"/>
              </a:rPr>
              <a:t> </a:t>
            </a:r>
            <a:r>
              <a:rPr dirty="0" sz="2100" spc="-10">
                <a:latin typeface="Arial"/>
                <a:cs typeface="Arial"/>
              </a:rPr>
              <a:t>surface </a:t>
            </a:r>
            <a:r>
              <a:rPr dirty="0" sz="2100">
                <a:latin typeface="Arial"/>
                <a:cs typeface="Arial"/>
              </a:rPr>
              <a:t>directly</a:t>
            </a:r>
            <a:r>
              <a:rPr dirty="0" sz="2100" spc="1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above</a:t>
            </a:r>
            <a:r>
              <a:rPr dirty="0" sz="2100" spc="1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the</a:t>
            </a:r>
            <a:r>
              <a:rPr dirty="0" sz="2100" spc="1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focus</a:t>
            </a:r>
            <a:r>
              <a:rPr dirty="0" sz="2100" spc="1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(where</a:t>
            </a:r>
            <a:r>
              <a:rPr dirty="0" sz="2100" spc="10">
                <a:latin typeface="Arial"/>
                <a:cs typeface="Arial"/>
              </a:rPr>
              <a:t> </a:t>
            </a:r>
            <a:r>
              <a:rPr dirty="0" sz="2100" spc="-25">
                <a:latin typeface="Arial"/>
                <a:cs typeface="Arial"/>
              </a:rPr>
              <a:t>the </a:t>
            </a:r>
            <a:r>
              <a:rPr dirty="0" sz="2100">
                <a:latin typeface="Arial"/>
                <a:cs typeface="Arial"/>
              </a:rPr>
              <a:t>rupture</a:t>
            </a:r>
            <a:r>
              <a:rPr dirty="0" sz="2100" spc="155">
                <a:latin typeface="Arial"/>
                <a:cs typeface="Arial"/>
              </a:rPr>
              <a:t> </a:t>
            </a:r>
            <a:r>
              <a:rPr dirty="0" sz="2100" spc="-10">
                <a:latin typeface="Arial"/>
                <a:cs typeface="Arial"/>
              </a:rPr>
              <a:t>begins)</a:t>
            </a:r>
            <a:endParaRPr sz="21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58280" y="707429"/>
            <a:ext cx="4584065" cy="887094"/>
          </a:xfrm>
          <a:prstGeom prst="rect"/>
        </p:spPr>
        <p:txBody>
          <a:bodyPr wrap="square" lIns="0" tIns="93980" rIns="0" bIns="0" rtlCol="0" vert="horz">
            <a:spAutoFit/>
          </a:bodyPr>
          <a:lstStyle/>
          <a:p>
            <a:pPr algn="ctr" marL="493395">
              <a:lnSpc>
                <a:spcPct val="100000"/>
              </a:lnSpc>
              <a:spcBef>
                <a:spcPts val="740"/>
              </a:spcBef>
            </a:pPr>
            <a:r>
              <a:rPr dirty="0" spc="-40" b="1">
                <a:solidFill>
                  <a:srgbClr val="231F20"/>
                </a:solidFill>
                <a:latin typeface="Lucida Sans"/>
                <a:cs typeface="Lucida Sans"/>
              </a:rPr>
              <a:t>Important</a:t>
            </a:r>
            <a:r>
              <a:rPr dirty="0" spc="-380" b="1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dirty="0" spc="-20" b="1">
                <a:solidFill>
                  <a:srgbClr val="231F20"/>
                </a:solidFill>
                <a:latin typeface="Lucida Sans"/>
                <a:cs typeface="Lucida Sans"/>
              </a:rPr>
              <a:t>Terms</a:t>
            </a: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dirty="0" sz="1800">
                <a:latin typeface="Arial"/>
                <a:cs typeface="Arial"/>
              </a:rPr>
              <a:t>Do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you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know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what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following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terms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mean?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350" y="6350"/>
            <a:ext cx="10052685" cy="7760334"/>
          </a:xfrm>
          <a:custGeom>
            <a:avLst/>
            <a:gdLst/>
            <a:ahLst/>
            <a:cxnLst/>
            <a:rect l="l" t="t" r="r" b="b"/>
            <a:pathLst>
              <a:path w="10052685" h="7760334">
                <a:moveTo>
                  <a:pt x="10052075" y="0"/>
                </a:moveTo>
                <a:lnTo>
                  <a:pt x="0" y="0"/>
                </a:lnTo>
                <a:lnTo>
                  <a:pt x="0" y="7759712"/>
                </a:lnTo>
                <a:lnTo>
                  <a:pt x="10052075" y="7759712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463550" y="463550"/>
            <a:ext cx="9138285" cy="6845934"/>
          </a:xfrm>
          <a:custGeom>
            <a:avLst/>
            <a:gdLst/>
            <a:ahLst/>
            <a:cxnLst/>
            <a:rect l="l" t="t" r="r" b="b"/>
            <a:pathLst>
              <a:path w="9138285" h="6845934">
                <a:moveTo>
                  <a:pt x="9137662" y="6845312"/>
                </a:moveTo>
                <a:lnTo>
                  <a:pt x="9137662" y="0"/>
                </a:lnTo>
                <a:lnTo>
                  <a:pt x="0" y="0"/>
                </a:lnTo>
                <a:lnTo>
                  <a:pt x="0" y="6845312"/>
                </a:lnTo>
                <a:lnTo>
                  <a:pt x="9137662" y="68453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974917" y="512268"/>
            <a:ext cx="483870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215" b="1" i="1">
                <a:solidFill>
                  <a:srgbClr val="56A5C7"/>
                </a:solidFill>
                <a:latin typeface="Arial"/>
                <a:cs typeface="Arial"/>
              </a:rPr>
              <a:t>4</a:t>
            </a:r>
            <a:endParaRPr sz="6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961010" y="533606"/>
            <a:ext cx="5111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i="1">
                <a:solidFill>
                  <a:srgbClr val="56A5C7"/>
                </a:solidFill>
                <a:latin typeface="Lucida Sans"/>
                <a:cs typeface="Lucida Sans"/>
              </a:rPr>
              <a:t>Lesson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631467" y="844693"/>
            <a:ext cx="5015230" cy="1347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90805">
              <a:lnSpc>
                <a:spcPct val="100000"/>
              </a:lnSpc>
              <a:spcBef>
                <a:spcPts val="100"/>
              </a:spcBef>
            </a:pPr>
            <a:r>
              <a:rPr dirty="0" sz="3000">
                <a:latin typeface="Avocado Cake"/>
                <a:cs typeface="Avocado Cake"/>
              </a:rPr>
              <a:t>Fault </a:t>
            </a:r>
            <a:r>
              <a:rPr dirty="0" sz="3000" spc="-10">
                <a:latin typeface="Avocado Cake"/>
                <a:cs typeface="Avocado Cake"/>
              </a:rPr>
              <a:t>Lines</a:t>
            </a:r>
            <a:endParaRPr sz="3000">
              <a:latin typeface="Avocado Cake"/>
              <a:cs typeface="Avocado Cake"/>
            </a:endParaRPr>
          </a:p>
          <a:p>
            <a:pPr algn="ctr">
              <a:lnSpc>
                <a:spcPct val="100000"/>
              </a:lnSpc>
              <a:spcBef>
                <a:spcPts val="2245"/>
              </a:spcBef>
            </a:pPr>
            <a:r>
              <a:rPr dirty="0" sz="1800" spc="-10">
                <a:latin typeface="Arial"/>
                <a:cs typeface="Arial"/>
              </a:rPr>
              <a:t>Earthquakes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usually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happen</a:t>
            </a:r>
            <a:r>
              <a:rPr dirty="0" sz="1800" spc="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along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fault</a:t>
            </a:r>
            <a:r>
              <a:rPr dirty="0" sz="1800" spc="4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lines.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dirty="0" sz="1800" spc="-60">
                <a:latin typeface="Arial"/>
                <a:cs typeface="Arial"/>
              </a:rPr>
              <a:t>A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fault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line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is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a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65">
                <a:latin typeface="Arial"/>
                <a:cs typeface="Arial"/>
              </a:rPr>
              <a:t>long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crack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60">
                <a:latin typeface="Arial"/>
                <a:cs typeface="Arial"/>
              </a:rPr>
              <a:t>within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Earth’s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crust.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655" y="4229112"/>
            <a:ext cx="4187964" cy="2674620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193041" y="2471432"/>
            <a:ext cx="8934450" cy="5194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80059" marR="4283710">
              <a:lnSpc>
                <a:spcPct val="1111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Fault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lines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usually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occur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at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plate </a:t>
            </a:r>
            <a:r>
              <a:rPr dirty="0" sz="1800">
                <a:latin typeface="Arial"/>
                <a:cs typeface="Arial"/>
              </a:rPr>
              <a:t>boundaries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(where</a:t>
            </a:r>
            <a:r>
              <a:rPr dirty="0" sz="1800" spc="45">
                <a:latin typeface="Arial"/>
                <a:cs typeface="Arial"/>
              </a:rPr>
              <a:t> </a:t>
            </a:r>
            <a:r>
              <a:rPr dirty="0" sz="1800" spc="70">
                <a:latin typeface="Arial"/>
                <a:cs typeface="Arial"/>
              </a:rPr>
              <a:t>two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tectonic</a:t>
            </a:r>
            <a:r>
              <a:rPr dirty="0" sz="1800" spc="4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plates </a:t>
            </a:r>
            <a:r>
              <a:rPr dirty="0" sz="1800">
                <a:latin typeface="Arial"/>
                <a:cs typeface="Arial"/>
              </a:rPr>
              <a:t>meet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&amp;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there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is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significant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change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in </a:t>
            </a:r>
            <a:r>
              <a:rPr dirty="0" sz="1800">
                <a:latin typeface="Arial"/>
                <a:cs typeface="Arial"/>
              </a:rPr>
              <a:t>speed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or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direction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 one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plate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relative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to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other).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70"/>
              </a:spcBef>
            </a:pPr>
            <a:endParaRPr sz="1800">
              <a:latin typeface="Arial"/>
              <a:cs typeface="Arial"/>
            </a:endParaRPr>
          </a:p>
          <a:p>
            <a:pPr marL="494538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Other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type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fault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lines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include:</a:t>
            </a:r>
            <a:endParaRPr sz="1800">
              <a:latin typeface="Arial"/>
              <a:cs typeface="Arial"/>
            </a:endParaRPr>
          </a:p>
          <a:p>
            <a:pPr marL="5173980" marR="187325" indent="-228600">
              <a:lnSpc>
                <a:spcPct val="111100"/>
              </a:lnSpc>
              <a:buAutoNum type="arabicPeriod"/>
              <a:tabLst>
                <a:tab pos="5173980" algn="l"/>
              </a:tabLst>
            </a:pPr>
            <a:r>
              <a:rPr dirty="0" sz="1800" b="1">
                <a:latin typeface="Arial"/>
                <a:cs typeface="Arial"/>
              </a:rPr>
              <a:t>Intraplate</a:t>
            </a:r>
            <a:r>
              <a:rPr dirty="0" sz="1800" spc="-60" b="1">
                <a:latin typeface="Arial"/>
                <a:cs typeface="Arial"/>
              </a:rPr>
              <a:t> </a:t>
            </a:r>
            <a:r>
              <a:rPr dirty="0" sz="1800" spc="-35" b="1">
                <a:latin typeface="Arial"/>
                <a:cs typeface="Arial"/>
              </a:rPr>
              <a:t>Faults</a:t>
            </a:r>
            <a:r>
              <a:rPr dirty="0" sz="1800" spc="-35">
                <a:latin typeface="Arial"/>
                <a:cs typeface="Arial"/>
              </a:rPr>
              <a:t>:</a:t>
            </a:r>
            <a:r>
              <a:rPr dirty="0" sz="1800">
                <a:latin typeface="Arial"/>
                <a:cs typeface="Arial"/>
              </a:rPr>
              <a:t> Located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60">
                <a:latin typeface="Arial"/>
                <a:cs typeface="Arial"/>
              </a:rPr>
              <a:t>within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a </a:t>
            </a:r>
            <a:r>
              <a:rPr dirty="0" sz="1800">
                <a:latin typeface="Arial"/>
                <a:cs typeface="Arial"/>
              </a:rPr>
              <a:t>tectonic</a:t>
            </a:r>
            <a:r>
              <a:rPr dirty="0" sz="1800" spc="18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plate.</a:t>
            </a:r>
            <a:endParaRPr sz="1800">
              <a:latin typeface="Arial"/>
              <a:cs typeface="Arial"/>
            </a:endParaRPr>
          </a:p>
          <a:p>
            <a:pPr marL="5173980" marR="5080" indent="-228600">
              <a:lnSpc>
                <a:spcPct val="111100"/>
              </a:lnSpc>
              <a:buAutoNum type="arabicPeriod"/>
              <a:tabLst>
                <a:tab pos="5173980" algn="l"/>
              </a:tabLst>
            </a:pPr>
            <a:r>
              <a:rPr dirty="0" sz="1800" b="1">
                <a:latin typeface="Arial"/>
                <a:cs typeface="Arial"/>
              </a:rPr>
              <a:t>Ancient</a:t>
            </a:r>
            <a:r>
              <a:rPr dirty="0" sz="1800" spc="-114" b="1">
                <a:latin typeface="Arial"/>
                <a:cs typeface="Arial"/>
              </a:rPr>
              <a:t> </a:t>
            </a:r>
            <a:r>
              <a:rPr dirty="0" sz="1800" spc="-35" b="1">
                <a:latin typeface="Arial"/>
                <a:cs typeface="Arial"/>
              </a:rPr>
              <a:t>Faults</a:t>
            </a:r>
            <a:r>
              <a:rPr dirty="0" sz="1800" spc="-35">
                <a:latin typeface="Arial"/>
                <a:cs typeface="Arial"/>
              </a:rPr>
              <a:t>: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Remnants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ancient </a:t>
            </a:r>
            <a:r>
              <a:rPr dirty="0" sz="1800">
                <a:latin typeface="Arial"/>
                <a:cs typeface="Arial"/>
              </a:rPr>
              <a:t>plate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boundaries that </a:t>
            </a:r>
            <a:r>
              <a:rPr dirty="0" sz="1800" spc="-40">
                <a:latin typeface="Arial"/>
                <a:cs typeface="Arial"/>
              </a:rPr>
              <a:t>are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60">
                <a:latin typeface="Arial"/>
                <a:cs typeface="Arial"/>
              </a:rPr>
              <a:t>no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longer active.</a:t>
            </a:r>
            <a:endParaRPr sz="1800">
              <a:latin typeface="Arial"/>
              <a:cs typeface="Arial"/>
            </a:endParaRPr>
          </a:p>
          <a:p>
            <a:pPr algn="just" marL="5173980" marR="88265" indent="-228600">
              <a:lnSpc>
                <a:spcPct val="111100"/>
              </a:lnSpc>
              <a:buAutoNum type="arabicPeriod"/>
              <a:tabLst>
                <a:tab pos="5173980" algn="l"/>
              </a:tabLst>
            </a:pPr>
            <a:r>
              <a:rPr dirty="0" sz="1800" b="1">
                <a:latin typeface="Arial"/>
                <a:cs typeface="Arial"/>
              </a:rPr>
              <a:t>Human-Induced</a:t>
            </a:r>
            <a:r>
              <a:rPr dirty="0" sz="1800" spc="-1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Faults</a:t>
            </a:r>
            <a:r>
              <a:rPr dirty="0" sz="1800">
                <a:latin typeface="Arial"/>
                <a:cs typeface="Arial"/>
              </a:rPr>
              <a:t>:</a:t>
            </a:r>
            <a:r>
              <a:rPr dirty="0" sz="1800" spc="30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Produced </a:t>
            </a:r>
            <a:r>
              <a:rPr dirty="0" sz="1800" spc="55">
                <a:latin typeface="Arial"/>
                <a:cs typeface="Arial"/>
              </a:rPr>
              <a:t>by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human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activities,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such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125">
                <a:latin typeface="Arial"/>
                <a:cs typeface="Arial"/>
              </a:rPr>
              <a:t>as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mining, </a:t>
            </a:r>
            <a:r>
              <a:rPr dirty="0" sz="1800">
                <a:latin typeface="Arial"/>
                <a:cs typeface="Arial"/>
              </a:rPr>
              <a:t>fracking</a:t>
            </a:r>
            <a:r>
              <a:rPr dirty="0" sz="1800" spc="45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&amp;</a:t>
            </a:r>
            <a:r>
              <a:rPr dirty="0" sz="1800" spc="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filling</a:t>
            </a:r>
            <a:r>
              <a:rPr dirty="0" sz="1800" spc="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large</a:t>
            </a:r>
            <a:r>
              <a:rPr dirty="0" sz="1800" spc="5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reservoirs.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dirty="0" sz="2400" spc="-25">
                <a:solidFill>
                  <a:srgbClr val="231F20"/>
                </a:solidFill>
                <a:latin typeface="Edwardian Script ITC"/>
                <a:cs typeface="Edwardian Script ITC"/>
              </a:rPr>
              <a:t>54</a:t>
            </a:r>
            <a:endParaRPr sz="2400">
              <a:latin typeface="Edwardian Script ITC"/>
              <a:cs typeface="Edwardian Script ITC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84647" y="2344801"/>
            <a:ext cx="4265028" cy="18842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542798" y="7274169"/>
            <a:ext cx="3181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5">
                <a:solidFill>
                  <a:srgbClr val="231F20"/>
                </a:solidFill>
                <a:latin typeface="Edwardian Script ITC"/>
                <a:cs typeface="Edwardian Script ITC"/>
              </a:rPr>
              <a:t>55</a:t>
            </a:r>
            <a:endParaRPr sz="2400">
              <a:latin typeface="Edwardian Script ITC"/>
              <a:cs typeface="Edwardian Script ITC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463550" y="463550"/>
            <a:ext cx="9138285" cy="6845934"/>
          </a:xfrm>
          <a:custGeom>
            <a:avLst/>
            <a:gdLst/>
            <a:ahLst/>
            <a:cxnLst/>
            <a:rect l="l" t="t" r="r" b="b"/>
            <a:pathLst>
              <a:path w="9138285" h="6845934">
                <a:moveTo>
                  <a:pt x="9137662" y="6845312"/>
                </a:moveTo>
                <a:lnTo>
                  <a:pt x="9137662" y="0"/>
                </a:lnTo>
                <a:lnTo>
                  <a:pt x="0" y="0"/>
                </a:lnTo>
                <a:lnTo>
                  <a:pt x="0" y="6845312"/>
                </a:lnTo>
                <a:lnTo>
                  <a:pt x="9137662" y="68453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974917" y="512268"/>
            <a:ext cx="483870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215" b="1" i="1">
                <a:solidFill>
                  <a:srgbClr val="56A5C7"/>
                </a:solidFill>
                <a:latin typeface="Arial"/>
                <a:cs typeface="Arial"/>
              </a:rPr>
              <a:t>4</a:t>
            </a:r>
            <a:endParaRPr sz="6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961010" y="533606"/>
            <a:ext cx="5111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i="1">
                <a:solidFill>
                  <a:srgbClr val="56A5C7"/>
                </a:solidFill>
                <a:latin typeface="Lucida Sans"/>
                <a:cs typeface="Lucida Sans"/>
              </a:rPr>
              <a:t>Lesson</a:t>
            </a:r>
            <a:endParaRPr sz="1200">
              <a:latin typeface="Lucida Sans"/>
              <a:cs typeface="Lucida Sans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594359" y="4263707"/>
            <a:ext cx="7663815" cy="3029585"/>
            <a:chOff x="594359" y="4263707"/>
            <a:chExt cx="7663815" cy="3029585"/>
          </a:xfrm>
        </p:grpSpPr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4359" y="4263707"/>
              <a:ext cx="1314450" cy="302945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74031" y="4358360"/>
              <a:ext cx="3383864" cy="2648458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2466865" y="4483628"/>
            <a:ext cx="2163445" cy="910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567055" marR="5080" indent="-554990">
              <a:lnSpc>
                <a:spcPct val="100000"/>
              </a:lnSpc>
              <a:spcBef>
                <a:spcPts val="105"/>
              </a:spcBef>
            </a:pPr>
            <a:r>
              <a:rPr dirty="0" sz="2900" b="1">
                <a:solidFill>
                  <a:srgbClr val="231F20"/>
                </a:solidFill>
                <a:latin typeface="Arial"/>
                <a:cs typeface="Arial"/>
              </a:rPr>
              <a:t>Mid-</a:t>
            </a:r>
            <a:r>
              <a:rPr dirty="0" sz="2900" spc="-10" b="1">
                <a:solidFill>
                  <a:srgbClr val="231F20"/>
                </a:solidFill>
                <a:latin typeface="Arial"/>
                <a:cs typeface="Arial"/>
              </a:rPr>
              <a:t>Atlantic Ridge</a:t>
            </a:r>
            <a:endParaRPr sz="29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812508" y="4445147"/>
            <a:ext cx="2216150" cy="910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662305" marR="5080" indent="-650240">
              <a:lnSpc>
                <a:spcPct val="100000"/>
              </a:lnSpc>
              <a:spcBef>
                <a:spcPts val="105"/>
              </a:spcBef>
            </a:pPr>
            <a:r>
              <a:rPr dirty="0" sz="2900" spc="-65" b="1">
                <a:solidFill>
                  <a:srgbClr val="231F20"/>
                </a:solidFill>
                <a:latin typeface="Arial"/>
                <a:cs typeface="Arial"/>
              </a:rPr>
              <a:t>San</a:t>
            </a:r>
            <a:r>
              <a:rPr dirty="0" sz="2900" spc="-22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900" spc="-25" b="1">
                <a:solidFill>
                  <a:srgbClr val="231F20"/>
                </a:solidFill>
                <a:latin typeface="Arial"/>
                <a:cs typeface="Arial"/>
              </a:rPr>
              <a:t>Andreas </a:t>
            </a:r>
            <a:r>
              <a:rPr dirty="0" sz="2900" spc="-10" b="1">
                <a:solidFill>
                  <a:srgbClr val="231F20"/>
                </a:solidFill>
                <a:latin typeface="Arial"/>
                <a:cs typeface="Arial"/>
              </a:rPr>
              <a:t>Fault</a:t>
            </a:r>
            <a:endParaRPr sz="2900">
              <a:latin typeface="Arial"/>
              <a:cs typeface="Arial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4400" y="1195832"/>
            <a:ext cx="3959631" cy="2493060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2044437" y="2768808"/>
            <a:ext cx="1991360" cy="4679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900" spc="-45" b="1">
                <a:solidFill>
                  <a:srgbClr val="231F20"/>
                </a:solidFill>
                <a:latin typeface="Arial"/>
                <a:cs typeface="Arial"/>
              </a:rPr>
              <a:t>Ring</a:t>
            </a:r>
            <a:r>
              <a:rPr dirty="0" sz="2900" spc="-22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900" spc="-10" b="1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dirty="0" sz="2900" spc="-22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900" spc="-20" b="1">
                <a:solidFill>
                  <a:srgbClr val="231F20"/>
                </a:solidFill>
                <a:latin typeface="Arial"/>
                <a:cs typeface="Arial"/>
              </a:rPr>
              <a:t>Fire</a:t>
            </a:r>
            <a:endParaRPr sz="2900">
              <a:latin typeface="Arial"/>
              <a:cs typeface="Arial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914400" y="3485400"/>
            <a:ext cx="3959860" cy="778510"/>
          </a:xfrm>
          <a:custGeom>
            <a:avLst/>
            <a:gdLst/>
            <a:ahLst/>
            <a:cxnLst/>
            <a:rect l="l" t="t" r="r" b="b"/>
            <a:pathLst>
              <a:path w="3959860" h="778510">
                <a:moveTo>
                  <a:pt x="3959631" y="778306"/>
                </a:moveTo>
                <a:lnTo>
                  <a:pt x="3959631" y="0"/>
                </a:lnTo>
                <a:lnTo>
                  <a:pt x="0" y="0"/>
                </a:lnTo>
                <a:lnTo>
                  <a:pt x="0" y="778306"/>
                </a:lnTo>
                <a:lnTo>
                  <a:pt x="3959631" y="7783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926330" y="3538235"/>
            <a:ext cx="393636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30325" marR="5080" indent="-1318260">
              <a:lnSpc>
                <a:spcPct val="1111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Experiences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65">
                <a:latin typeface="Arial"/>
                <a:cs typeface="Arial"/>
              </a:rPr>
              <a:t>81%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world’s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largest earthquakes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84381" y="1359573"/>
            <a:ext cx="3959631" cy="2197442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5976606" y="2790855"/>
            <a:ext cx="2667000" cy="4679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900" b="1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dirty="0" sz="2900" spc="-17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900" b="1">
                <a:solidFill>
                  <a:srgbClr val="231F20"/>
                </a:solidFill>
                <a:latin typeface="Arial"/>
                <a:cs typeface="Arial"/>
              </a:rPr>
              <a:t>Alpide</a:t>
            </a:r>
            <a:r>
              <a:rPr dirty="0" sz="2900" spc="-17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900" spc="-20" b="1">
                <a:solidFill>
                  <a:srgbClr val="231F20"/>
                </a:solidFill>
                <a:latin typeface="Arial"/>
                <a:cs typeface="Arial"/>
              </a:rPr>
              <a:t>Belt</a:t>
            </a:r>
            <a:endParaRPr sz="2900">
              <a:latin typeface="Arial"/>
              <a:cs typeface="Arial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5184394" y="3507447"/>
            <a:ext cx="3959860" cy="778510"/>
          </a:xfrm>
          <a:custGeom>
            <a:avLst/>
            <a:gdLst/>
            <a:ahLst/>
            <a:cxnLst/>
            <a:rect l="l" t="t" r="r" b="b"/>
            <a:pathLst>
              <a:path w="3959859" h="778510">
                <a:moveTo>
                  <a:pt x="3959631" y="778306"/>
                </a:moveTo>
                <a:lnTo>
                  <a:pt x="3959631" y="0"/>
                </a:lnTo>
                <a:lnTo>
                  <a:pt x="0" y="0"/>
                </a:lnTo>
                <a:lnTo>
                  <a:pt x="0" y="778306"/>
                </a:lnTo>
                <a:lnTo>
                  <a:pt x="3959631" y="7783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5196329" y="3538235"/>
            <a:ext cx="393636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3830" marR="5080" indent="-151765">
              <a:lnSpc>
                <a:spcPct val="1111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Experiences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65">
                <a:latin typeface="Arial"/>
                <a:cs typeface="Arial"/>
              </a:rPr>
              <a:t>17%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world’s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largest earthquakes;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some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very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destructive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2029967" y="5508206"/>
            <a:ext cx="3154680" cy="1403985"/>
          </a:xfrm>
          <a:custGeom>
            <a:avLst/>
            <a:gdLst/>
            <a:ahLst/>
            <a:cxnLst/>
            <a:rect l="l" t="t" r="r" b="b"/>
            <a:pathLst>
              <a:path w="3154679" h="1403984">
                <a:moveTo>
                  <a:pt x="3154413" y="1403959"/>
                </a:moveTo>
                <a:lnTo>
                  <a:pt x="3154413" y="0"/>
                </a:lnTo>
                <a:lnTo>
                  <a:pt x="0" y="0"/>
                </a:lnTo>
                <a:lnTo>
                  <a:pt x="0" y="1403959"/>
                </a:lnTo>
                <a:lnTo>
                  <a:pt x="3154413" y="14039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/>
          <p:nvPr/>
        </p:nvSpPr>
        <p:spPr>
          <a:xfrm>
            <a:off x="2085990" y="5671839"/>
            <a:ext cx="304292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Third</a:t>
            </a:r>
            <a:r>
              <a:rPr dirty="0" sz="1800" spc="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most</a:t>
            </a:r>
            <a:r>
              <a:rPr dirty="0" sz="1800" spc="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prominent</a:t>
            </a:r>
            <a:r>
              <a:rPr dirty="0" sz="1800" spc="5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belt. </a:t>
            </a:r>
            <a:r>
              <a:rPr dirty="0" sz="1800">
                <a:latin typeface="Arial"/>
                <a:cs typeface="Arial"/>
              </a:rPr>
              <a:t>Mostly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far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away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from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human </a:t>
            </a:r>
            <a:r>
              <a:rPr dirty="0" sz="1800">
                <a:latin typeface="Arial"/>
                <a:cs typeface="Arial"/>
              </a:rPr>
              <a:t>development,</a:t>
            </a:r>
            <a:r>
              <a:rPr dirty="0" sz="1800" spc="8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except</a:t>
            </a:r>
            <a:r>
              <a:rPr dirty="0" sz="1800" spc="8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Iceland.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 descr=""/>
          <p:cNvSpPr/>
          <p:nvPr/>
        </p:nvSpPr>
        <p:spPr>
          <a:xfrm>
            <a:off x="6651700" y="5422404"/>
            <a:ext cx="2565400" cy="626745"/>
          </a:xfrm>
          <a:custGeom>
            <a:avLst/>
            <a:gdLst/>
            <a:ahLst/>
            <a:cxnLst/>
            <a:rect l="l" t="t" r="r" b="b"/>
            <a:pathLst>
              <a:path w="2565400" h="626745">
                <a:moveTo>
                  <a:pt x="2564892" y="626478"/>
                </a:moveTo>
                <a:lnTo>
                  <a:pt x="2564892" y="0"/>
                </a:lnTo>
                <a:lnTo>
                  <a:pt x="0" y="0"/>
                </a:lnTo>
                <a:lnTo>
                  <a:pt x="0" y="626478"/>
                </a:lnTo>
                <a:lnTo>
                  <a:pt x="2564892" y="6264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 txBox="1"/>
          <p:nvPr/>
        </p:nvSpPr>
        <p:spPr>
          <a:xfrm>
            <a:off x="6765899" y="5367039"/>
            <a:ext cx="233680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90220" marR="5080" indent="-478155">
              <a:lnSpc>
                <a:spcPct val="1111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Largest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fault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line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the </a:t>
            </a:r>
            <a:r>
              <a:rPr dirty="0" sz="1800">
                <a:latin typeface="Arial"/>
                <a:cs typeface="Arial"/>
              </a:rPr>
              <a:t>United </a:t>
            </a:r>
            <a:r>
              <a:rPr dirty="0" sz="1800" spc="-10">
                <a:latin typeface="Arial"/>
                <a:cs typeface="Arial"/>
              </a:rPr>
              <a:t>States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3385978" y="611846"/>
            <a:ext cx="329311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60" b="1">
                <a:solidFill>
                  <a:srgbClr val="231F20"/>
                </a:solidFill>
                <a:latin typeface="Lucida Sans"/>
                <a:cs typeface="Lucida Sans"/>
              </a:rPr>
              <a:t>Major</a:t>
            </a:r>
            <a:r>
              <a:rPr dirty="0" sz="3000" spc="-390" b="1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dirty="0" sz="3000" spc="-25" b="1">
                <a:solidFill>
                  <a:srgbClr val="231F20"/>
                </a:solidFill>
                <a:latin typeface="Lucida Sans"/>
                <a:cs typeface="Lucida Sans"/>
              </a:rPr>
              <a:t>Fault</a:t>
            </a:r>
            <a:r>
              <a:rPr dirty="0" sz="3000" spc="-385" b="1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dirty="0" sz="3000" spc="-40" b="1">
                <a:solidFill>
                  <a:srgbClr val="231F20"/>
                </a:solidFill>
                <a:latin typeface="Lucida Sans"/>
                <a:cs typeface="Lucida Sans"/>
              </a:rPr>
              <a:t>Areas</a:t>
            </a:r>
            <a:endParaRPr sz="30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0058400" cy="7772400"/>
          </a:xfrm>
          <a:custGeom>
            <a:avLst/>
            <a:gdLst/>
            <a:ahLst/>
            <a:cxnLst/>
            <a:rect l="l" t="t" r="r" b="b"/>
            <a:pathLst>
              <a:path w="10058400" h="7772400">
                <a:moveTo>
                  <a:pt x="10058400" y="0"/>
                </a:moveTo>
                <a:lnTo>
                  <a:pt x="12700" y="0"/>
                </a:lnTo>
                <a:lnTo>
                  <a:pt x="0" y="0"/>
                </a:lnTo>
                <a:lnTo>
                  <a:pt x="0" y="6350"/>
                </a:lnTo>
                <a:lnTo>
                  <a:pt x="0" y="7772400"/>
                </a:lnTo>
                <a:lnTo>
                  <a:pt x="6350" y="7772400"/>
                </a:lnTo>
                <a:lnTo>
                  <a:pt x="12700" y="7772400"/>
                </a:lnTo>
                <a:lnTo>
                  <a:pt x="10058400" y="7772400"/>
                </a:lnTo>
                <a:lnTo>
                  <a:pt x="10058400" y="7759713"/>
                </a:lnTo>
                <a:lnTo>
                  <a:pt x="12700" y="7759713"/>
                </a:lnTo>
                <a:lnTo>
                  <a:pt x="12700" y="12700"/>
                </a:lnTo>
                <a:lnTo>
                  <a:pt x="10058400" y="12700"/>
                </a:lnTo>
                <a:lnTo>
                  <a:pt x="1005840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193041" y="7274169"/>
            <a:ext cx="3181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5">
                <a:solidFill>
                  <a:srgbClr val="231F20"/>
                </a:solidFill>
                <a:latin typeface="Edwardian Script ITC"/>
                <a:cs typeface="Edwardian Script ITC"/>
              </a:rPr>
              <a:t>56</a:t>
            </a:r>
            <a:endParaRPr sz="2400">
              <a:latin typeface="Edwardian Script ITC"/>
              <a:cs typeface="Edwardian Script ITC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463550" y="463550"/>
            <a:ext cx="9138285" cy="6845934"/>
          </a:xfrm>
          <a:custGeom>
            <a:avLst/>
            <a:gdLst/>
            <a:ahLst/>
            <a:cxnLst/>
            <a:rect l="l" t="t" r="r" b="b"/>
            <a:pathLst>
              <a:path w="9138285" h="6845934">
                <a:moveTo>
                  <a:pt x="9137662" y="6845312"/>
                </a:moveTo>
                <a:lnTo>
                  <a:pt x="9137662" y="0"/>
                </a:lnTo>
                <a:lnTo>
                  <a:pt x="0" y="0"/>
                </a:lnTo>
                <a:lnTo>
                  <a:pt x="0" y="6845312"/>
                </a:lnTo>
                <a:lnTo>
                  <a:pt x="9137662" y="68453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974917" y="512268"/>
            <a:ext cx="483870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215" b="1" i="1">
                <a:solidFill>
                  <a:srgbClr val="56A5C7"/>
                </a:solidFill>
                <a:latin typeface="Arial"/>
                <a:cs typeface="Arial"/>
              </a:rPr>
              <a:t>4</a:t>
            </a:r>
            <a:endParaRPr sz="6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961010" y="533606"/>
            <a:ext cx="5111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i="1">
                <a:solidFill>
                  <a:srgbClr val="56A5C7"/>
                </a:solidFill>
                <a:latin typeface="Lucida Sans"/>
                <a:cs typeface="Lucida Sans"/>
              </a:rPr>
              <a:t>Lesson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180089" y="521271"/>
            <a:ext cx="7698740" cy="909319"/>
          </a:xfrm>
          <a:prstGeom prst="rect">
            <a:avLst/>
          </a:prstGeom>
        </p:spPr>
        <p:txBody>
          <a:bodyPr wrap="square" lIns="0" tIns="107314" rIns="0" bIns="0" rtlCol="0" vert="horz">
            <a:spAutoFit/>
          </a:bodyPr>
          <a:lstStyle/>
          <a:p>
            <a:pPr algn="ctr" marL="43180">
              <a:lnSpc>
                <a:spcPct val="100000"/>
              </a:lnSpc>
              <a:spcBef>
                <a:spcPts val="844"/>
              </a:spcBef>
            </a:pPr>
            <a:r>
              <a:rPr dirty="0" sz="3000">
                <a:latin typeface="Avocado Cake"/>
                <a:cs typeface="Avocado Cake"/>
              </a:rPr>
              <a:t>Earthquake</a:t>
            </a:r>
            <a:r>
              <a:rPr dirty="0" sz="3000" spc="-40">
                <a:latin typeface="Avocado Cake"/>
                <a:cs typeface="Avocado Cake"/>
              </a:rPr>
              <a:t> </a:t>
            </a:r>
            <a:r>
              <a:rPr dirty="0" sz="3000" spc="-10">
                <a:latin typeface="Avocado Cake"/>
                <a:cs typeface="Avocado Cake"/>
              </a:rPr>
              <a:t>Waves</a:t>
            </a:r>
            <a:endParaRPr sz="3000">
              <a:latin typeface="Avocado Cake"/>
              <a:cs typeface="Avocado Cake"/>
            </a:endParaRPr>
          </a:p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dirty="0" sz="1800" spc="-20">
                <a:latin typeface="Arial"/>
                <a:cs typeface="Arial"/>
              </a:rPr>
              <a:t>There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are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four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main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types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earthquake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waves,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divided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into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70">
                <a:latin typeface="Arial"/>
                <a:cs typeface="Arial"/>
              </a:rPr>
              <a:t>two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categories.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617347" y="2002535"/>
            <a:ext cx="6810375" cy="4782820"/>
            <a:chOff x="617347" y="2002535"/>
            <a:chExt cx="6810375" cy="4782820"/>
          </a:xfrm>
        </p:grpSpPr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7347" y="2285999"/>
              <a:ext cx="2096770" cy="1216926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5265877" y="2002535"/>
              <a:ext cx="38100" cy="4782820"/>
            </a:xfrm>
            <a:custGeom>
              <a:avLst/>
              <a:gdLst/>
              <a:ahLst/>
              <a:cxnLst/>
              <a:rect l="l" t="t" r="r" b="b"/>
              <a:pathLst>
                <a:path w="38100" h="4782820">
                  <a:moveTo>
                    <a:pt x="0" y="4782477"/>
                  </a:moveTo>
                  <a:lnTo>
                    <a:pt x="38100" y="4782477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4782477"/>
                  </a:lnTo>
                  <a:close/>
                </a:path>
              </a:pathLst>
            </a:custGeom>
            <a:solidFill>
              <a:srgbClr val="53AFC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72054" y="4490973"/>
              <a:ext cx="2060333" cy="1206563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87580" y="4245648"/>
              <a:ext cx="1739785" cy="1308087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5978137" y="1514863"/>
            <a:ext cx="2860040" cy="6724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3695">
              <a:lnSpc>
                <a:spcPts val="3265"/>
              </a:lnSpc>
              <a:spcBef>
                <a:spcPts val="100"/>
              </a:spcBef>
            </a:pPr>
            <a:r>
              <a:rPr dirty="0" sz="2800" spc="-20" b="1">
                <a:latin typeface="Arial"/>
                <a:cs typeface="Arial"/>
              </a:rPr>
              <a:t>Surface</a:t>
            </a:r>
            <a:r>
              <a:rPr dirty="0" sz="2800" spc="-20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Waves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1825"/>
              </a:lnSpc>
            </a:pPr>
            <a:r>
              <a:rPr dirty="0" sz="1600" spc="-25">
                <a:latin typeface="Arial"/>
                <a:cs typeface="Arial"/>
              </a:rPr>
              <a:t>Travel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along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the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Earth’s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surface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486409">
              <a:lnSpc>
                <a:spcPct val="100000"/>
              </a:lnSpc>
              <a:spcBef>
                <a:spcPts val="100"/>
              </a:spcBef>
            </a:pPr>
            <a:r>
              <a:rPr dirty="0" spc="-45"/>
              <a:t>Body</a:t>
            </a:r>
            <a:r>
              <a:rPr dirty="0" spc="-200"/>
              <a:t> </a:t>
            </a:r>
            <a:r>
              <a:rPr dirty="0" spc="-10"/>
              <a:t>Waves</a:t>
            </a:r>
          </a:p>
          <a:p>
            <a:pPr algn="ctr" marL="410209">
              <a:lnSpc>
                <a:spcPct val="100000"/>
              </a:lnSpc>
              <a:spcBef>
                <a:spcPts val="75"/>
              </a:spcBef>
            </a:pPr>
            <a:r>
              <a:rPr dirty="0" sz="1600" spc="-25" b="0">
                <a:latin typeface="Arial"/>
                <a:cs typeface="Arial"/>
              </a:rPr>
              <a:t>Travel</a:t>
            </a:r>
            <a:r>
              <a:rPr dirty="0" sz="1600" spc="-60" b="0">
                <a:latin typeface="Arial"/>
                <a:cs typeface="Arial"/>
              </a:rPr>
              <a:t> </a:t>
            </a:r>
            <a:r>
              <a:rPr dirty="0" sz="1600" spc="45" b="0">
                <a:latin typeface="Arial"/>
                <a:cs typeface="Arial"/>
              </a:rPr>
              <a:t>through</a:t>
            </a:r>
            <a:r>
              <a:rPr dirty="0" sz="1600" spc="-60" b="0">
                <a:latin typeface="Arial"/>
                <a:cs typeface="Arial"/>
              </a:rPr>
              <a:t> </a:t>
            </a:r>
            <a:r>
              <a:rPr dirty="0" sz="1600" b="0">
                <a:latin typeface="Arial"/>
                <a:cs typeface="Arial"/>
              </a:rPr>
              <a:t>the</a:t>
            </a:r>
            <a:r>
              <a:rPr dirty="0" sz="1600" spc="-60" b="0">
                <a:latin typeface="Arial"/>
                <a:cs typeface="Arial"/>
              </a:rPr>
              <a:t> </a:t>
            </a:r>
            <a:r>
              <a:rPr dirty="0" sz="1600" spc="-20" b="0">
                <a:latin typeface="Arial"/>
                <a:cs typeface="Arial"/>
              </a:rPr>
              <a:t>Earth’s</a:t>
            </a:r>
            <a:r>
              <a:rPr dirty="0" sz="1600" spc="-60" b="0">
                <a:latin typeface="Arial"/>
                <a:cs typeface="Arial"/>
              </a:rPr>
              <a:t> </a:t>
            </a:r>
            <a:r>
              <a:rPr dirty="0" sz="1600" spc="-10" b="0">
                <a:latin typeface="Arial"/>
                <a:cs typeface="Arial"/>
              </a:rPr>
              <a:t>interior</a:t>
            </a:r>
            <a:endParaRPr sz="1600">
              <a:latin typeface="Arial"/>
              <a:cs typeface="Arial"/>
            </a:endParaRPr>
          </a:p>
          <a:p>
            <a:pPr marL="2826385" marR="240665" indent="-316865">
              <a:lnSpc>
                <a:spcPct val="100000"/>
              </a:lnSpc>
              <a:spcBef>
                <a:spcPts val="1170"/>
              </a:spcBef>
            </a:pPr>
            <a:r>
              <a:rPr dirty="0" sz="2400" spc="-20">
                <a:solidFill>
                  <a:srgbClr val="FBB042"/>
                </a:solidFill>
              </a:rPr>
              <a:t>Primary</a:t>
            </a:r>
            <a:r>
              <a:rPr dirty="0" sz="2400" spc="-155">
                <a:solidFill>
                  <a:srgbClr val="FBB042"/>
                </a:solidFill>
              </a:rPr>
              <a:t> </a:t>
            </a:r>
            <a:r>
              <a:rPr dirty="0" sz="2400" spc="-25">
                <a:solidFill>
                  <a:srgbClr val="FBB042"/>
                </a:solidFill>
              </a:rPr>
              <a:t>(P) </a:t>
            </a:r>
            <a:r>
              <a:rPr dirty="0" sz="2400" spc="-10">
                <a:solidFill>
                  <a:srgbClr val="FBB042"/>
                </a:solidFill>
              </a:rPr>
              <a:t>Waves</a:t>
            </a:r>
            <a:endParaRPr sz="2400"/>
          </a:p>
          <a:p>
            <a:pPr marL="241300" marR="5080" indent="-228600">
              <a:lnSpc>
                <a:spcPct val="125000"/>
              </a:lnSpc>
              <a:spcBef>
                <a:spcPts val="1470"/>
              </a:spcBef>
              <a:buFont typeface="Trebuchet MS"/>
              <a:buChar char="•"/>
              <a:tabLst>
                <a:tab pos="241300" algn="l"/>
              </a:tabLst>
            </a:pPr>
            <a:r>
              <a:rPr dirty="0" sz="1600" spc="-35" b="0">
                <a:latin typeface="Arial"/>
                <a:cs typeface="Arial"/>
              </a:rPr>
              <a:t>Waves</a:t>
            </a:r>
            <a:r>
              <a:rPr dirty="0" sz="1600" spc="-45" b="0">
                <a:latin typeface="Arial"/>
                <a:cs typeface="Arial"/>
              </a:rPr>
              <a:t> </a:t>
            </a:r>
            <a:r>
              <a:rPr dirty="0" sz="1600" b="0">
                <a:latin typeface="Arial"/>
                <a:cs typeface="Arial"/>
              </a:rPr>
              <a:t>push</a:t>
            </a:r>
            <a:r>
              <a:rPr dirty="0" sz="1600" spc="-45" b="0">
                <a:latin typeface="Arial"/>
                <a:cs typeface="Arial"/>
              </a:rPr>
              <a:t> </a:t>
            </a:r>
            <a:r>
              <a:rPr dirty="0" sz="1600" spc="-30" b="0">
                <a:latin typeface="Arial"/>
                <a:cs typeface="Arial"/>
              </a:rPr>
              <a:t>&amp;</a:t>
            </a:r>
            <a:r>
              <a:rPr dirty="0" sz="1600" spc="-40" b="0">
                <a:latin typeface="Arial"/>
                <a:cs typeface="Arial"/>
              </a:rPr>
              <a:t> </a:t>
            </a:r>
            <a:r>
              <a:rPr dirty="0" sz="1600" spc="55" b="0">
                <a:latin typeface="Arial"/>
                <a:cs typeface="Arial"/>
              </a:rPr>
              <a:t>pull</a:t>
            </a:r>
            <a:r>
              <a:rPr dirty="0" sz="1600" spc="-45" b="0">
                <a:latin typeface="Arial"/>
                <a:cs typeface="Arial"/>
              </a:rPr>
              <a:t> </a:t>
            </a:r>
            <a:r>
              <a:rPr dirty="0" sz="1600" b="0">
                <a:latin typeface="Arial"/>
                <a:cs typeface="Arial"/>
              </a:rPr>
              <a:t>the</a:t>
            </a:r>
            <a:r>
              <a:rPr dirty="0" sz="1600" spc="-45" b="0">
                <a:latin typeface="Arial"/>
                <a:cs typeface="Arial"/>
              </a:rPr>
              <a:t> </a:t>
            </a:r>
            <a:r>
              <a:rPr dirty="0" sz="1600" spc="50" b="0">
                <a:latin typeface="Arial"/>
                <a:cs typeface="Arial"/>
              </a:rPr>
              <a:t>ground</a:t>
            </a:r>
            <a:r>
              <a:rPr dirty="0" sz="1600" spc="-40" b="0">
                <a:latin typeface="Arial"/>
                <a:cs typeface="Arial"/>
              </a:rPr>
              <a:t> </a:t>
            </a:r>
            <a:r>
              <a:rPr dirty="0" sz="1600" b="0">
                <a:latin typeface="Arial"/>
                <a:cs typeface="Arial"/>
              </a:rPr>
              <a:t>in</a:t>
            </a:r>
            <a:r>
              <a:rPr dirty="0" sz="1600" spc="-45" b="0">
                <a:latin typeface="Arial"/>
                <a:cs typeface="Arial"/>
              </a:rPr>
              <a:t> </a:t>
            </a:r>
            <a:r>
              <a:rPr dirty="0" sz="1600" b="0">
                <a:latin typeface="Arial"/>
                <a:cs typeface="Arial"/>
              </a:rPr>
              <a:t>the</a:t>
            </a:r>
            <a:r>
              <a:rPr dirty="0" sz="1600" spc="-40" b="0">
                <a:latin typeface="Arial"/>
                <a:cs typeface="Arial"/>
              </a:rPr>
              <a:t> </a:t>
            </a:r>
            <a:r>
              <a:rPr dirty="0" sz="1600" spc="-20" b="0">
                <a:latin typeface="Arial"/>
                <a:cs typeface="Arial"/>
              </a:rPr>
              <a:t>same </a:t>
            </a:r>
            <a:r>
              <a:rPr dirty="0" sz="1600" b="0">
                <a:latin typeface="Arial"/>
                <a:cs typeface="Arial"/>
              </a:rPr>
              <a:t>direction</a:t>
            </a:r>
            <a:r>
              <a:rPr dirty="0" sz="1600" spc="40" b="0">
                <a:latin typeface="Arial"/>
                <a:cs typeface="Arial"/>
              </a:rPr>
              <a:t> </a:t>
            </a:r>
            <a:r>
              <a:rPr dirty="0" sz="1600" b="0">
                <a:latin typeface="Arial"/>
                <a:cs typeface="Arial"/>
              </a:rPr>
              <a:t>the</a:t>
            </a:r>
            <a:r>
              <a:rPr dirty="0" sz="1600" spc="40" b="0">
                <a:latin typeface="Arial"/>
                <a:cs typeface="Arial"/>
              </a:rPr>
              <a:t> </a:t>
            </a:r>
            <a:r>
              <a:rPr dirty="0" sz="1600" b="0">
                <a:latin typeface="Arial"/>
                <a:cs typeface="Arial"/>
              </a:rPr>
              <a:t>wave</a:t>
            </a:r>
            <a:r>
              <a:rPr dirty="0" sz="1600" spc="40" b="0">
                <a:latin typeface="Arial"/>
                <a:cs typeface="Arial"/>
              </a:rPr>
              <a:t> </a:t>
            </a:r>
            <a:r>
              <a:rPr dirty="0" sz="1600" spc="-25" b="0">
                <a:latin typeface="Arial"/>
                <a:cs typeface="Arial"/>
              </a:rPr>
              <a:t>is</a:t>
            </a:r>
            <a:r>
              <a:rPr dirty="0" sz="1600" spc="40" b="0">
                <a:latin typeface="Arial"/>
                <a:cs typeface="Arial"/>
              </a:rPr>
              <a:t> </a:t>
            </a:r>
            <a:r>
              <a:rPr dirty="0" sz="1600" b="0">
                <a:latin typeface="Arial"/>
                <a:cs typeface="Arial"/>
              </a:rPr>
              <a:t>moving</a:t>
            </a:r>
            <a:r>
              <a:rPr dirty="0" sz="1600" spc="40" b="0">
                <a:latin typeface="Arial"/>
                <a:cs typeface="Arial"/>
              </a:rPr>
              <a:t> </a:t>
            </a:r>
            <a:r>
              <a:rPr dirty="0" sz="1600" spc="-10" b="0">
                <a:latin typeface="Arial"/>
                <a:cs typeface="Arial"/>
              </a:rPr>
              <a:t>(compressional)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480"/>
              </a:spcBef>
              <a:buFont typeface="Trebuchet MS"/>
              <a:buChar char="•"/>
              <a:tabLst>
                <a:tab pos="240665" algn="l"/>
              </a:tabLst>
            </a:pPr>
            <a:r>
              <a:rPr dirty="0" sz="1600" spc="-35" b="0">
                <a:latin typeface="Arial"/>
                <a:cs typeface="Arial"/>
              </a:rPr>
              <a:t>Fastest</a:t>
            </a:r>
            <a:r>
              <a:rPr dirty="0" sz="1600" spc="-65" b="0">
                <a:latin typeface="Arial"/>
                <a:cs typeface="Arial"/>
              </a:rPr>
              <a:t> </a:t>
            </a:r>
            <a:r>
              <a:rPr dirty="0" sz="1600" spc="-10" b="0">
                <a:latin typeface="Arial"/>
                <a:cs typeface="Arial"/>
              </a:rPr>
              <a:t>waves</a:t>
            </a:r>
            <a:r>
              <a:rPr dirty="0" sz="1600" spc="-65" b="0">
                <a:latin typeface="Arial"/>
                <a:cs typeface="Arial"/>
              </a:rPr>
              <a:t> </a:t>
            </a:r>
            <a:r>
              <a:rPr dirty="0" sz="1600" spc="-20" b="0">
                <a:latin typeface="Arial"/>
                <a:cs typeface="Arial"/>
              </a:rPr>
              <a:t>(3-5</a:t>
            </a:r>
            <a:r>
              <a:rPr dirty="0" sz="1600" spc="-60" b="0">
                <a:latin typeface="Arial"/>
                <a:cs typeface="Arial"/>
              </a:rPr>
              <a:t> </a:t>
            </a:r>
            <a:r>
              <a:rPr dirty="0" sz="1600" spc="-10" b="0">
                <a:latin typeface="Arial"/>
                <a:cs typeface="Arial"/>
              </a:rPr>
              <a:t>miles/second)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480"/>
              </a:spcBef>
              <a:buFont typeface="Trebuchet MS"/>
              <a:buChar char="•"/>
              <a:tabLst>
                <a:tab pos="240665" algn="l"/>
              </a:tabLst>
            </a:pPr>
            <a:r>
              <a:rPr dirty="0" sz="1600" spc="-10" b="0">
                <a:latin typeface="Arial"/>
                <a:cs typeface="Arial"/>
              </a:rPr>
              <a:t>Can</a:t>
            </a:r>
            <a:r>
              <a:rPr dirty="0" sz="1600" spc="-50" b="0">
                <a:latin typeface="Arial"/>
                <a:cs typeface="Arial"/>
              </a:rPr>
              <a:t> </a:t>
            </a:r>
            <a:r>
              <a:rPr dirty="0" sz="1600" b="0">
                <a:latin typeface="Arial"/>
                <a:cs typeface="Arial"/>
              </a:rPr>
              <a:t>travel</a:t>
            </a:r>
            <a:r>
              <a:rPr dirty="0" sz="1600" spc="-45" b="0">
                <a:latin typeface="Arial"/>
                <a:cs typeface="Arial"/>
              </a:rPr>
              <a:t> </a:t>
            </a:r>
            <a:r>
              <a:rPr dirty="0" sz="1600" spc="45" b="0">
                <a:latin typeface="Arial"/>
                <a:cs typeface="Arial"/>
              </a:rPr>
              <a:t>through</a:t>
            </a:r>
            <a:r>
              <a:rPr dirty="0" sz="1600" spc="-45" b="0">
                <a:latin typeface="Arial"/>
                <a:cs typeface="Arial"/>
              </a:rPr>
              <a:t> </a:t>
            </a:r>
            <a:r>
              <a:rPr dirty="0" sz="1600" spc="-10" b="0">
                <a:latin typeface="Arial"/>
                <a:cs typeface="Arial"/>
              </a:rPr>
              <a:t>solids,</a:t>
            </a:r>
            <a:r>
              <a:rPr dirty="0" sz="1600" spc="-50" b="0">
                <a:latin typeface="Arial"/>
                <a:cs typeface="Arial"/>
              </a:rPr>
              <a:t> </a:t>
            </a:r>
            <a:r>
              <a:rPr dirty="0" sz="1600" b="0">
                <a:latin typeface="Arial"/>
                <a:cs typeface="Arial"/>
              </a:rPr>
              <a:t>liquids</a:t>
            </a:r>
            <a:r>
              <a:rPr dirty="0" sz="1600" spc="-45" b="0">
                <a:latin typeface="Arial"/>
                <a:cs typeface="Arial"/>
              </a:rPr>
              <a:t> </a:t>
            </a:r>
            <a:r>
              <a:rPr dirty="0" sz="1600" spc="-30" b="0">
                <a:latin typeface="Arial"/>
                <a:cs typeface="Arial"/>
              </a:rPr>
              <a:t>&amp;</a:t>
            </a:r>
            <a:r>
              <a:rPr dirty="0" sz="1600" spc="-45" b="0">
                <a:latin typeface="Arial"/>
                <a:cs typeface="Arial"/>
              </a:rPr>
              <a:t> </a:t>
            </a:r>
            <a:r>
              <a:rPr dirty="0" sz="1600" spc="-10" b="0">
                <a:latin typeface="Arial"/>
                <a:cs typeface="Arial"/>
              </a:rPr>
              <a:t>gases</a:t>
            </a:r>
            <a:endParaRPr sz="1600">
              <a:latin typeface="Arial"/>
              <a:cs typeface="Arial"/>
            </a:endParaRPr>
          </a:p>
          <a:p>
            <a:pPr marL="616585" marR="2233930" indent="-533400">
              <a:lnSpc>
                <a:spcPct val="100000"/>
              </a:lnSpc>
              <a:spcBef>
                <a:spcPts val="940"/>
              </a:spcBef>
            </a:pPr>
            <a:r>
              <a:rPr dirty="0" sz="2400">
                <a:solidFill>
                  <a:srgbClr val="FBB042"/>
                </a:solidFill>
              </a:rPr>
              <a:t>Secondary</a:t>
            </a:r>
            <a:r>
              <a:rPr dirty="0" sz="2400" spc="-204">
                <a:solidFill>
                  <a:srgbClr val="FBB042"/>
                </a:solidFill>
              </a:rPr>
              <a:t> </a:t>
            </a:r>
            <a:r>
              <a:rPr dirty="0" sz="2400" spc="-25">
                <a:solidFill>
                  <a:srgbClr val="FBB042"/>
                </a:solidFill>
              </a:rPr>
              <a:t>(S) </a:t>
            </a:r>
            <a:r>
              <a:rPr dirty="0" sz="2400" spc="-20">
                <a:solidFill>
                  <a:srgbClr val="FBB042"/>
                </a:solidFill>
              </a:rPr>
              <a:t>Waves</a:t>
            </a:r>
            <a:endParaRPr sz="2400"/>
          </a:p>
        </p:txBody>
      </p:sp>
      <p:sp>
        <p:nvSpPr>
          <p:cNvPr id="15" name="object 15" descr=""/>
          <p:cNvSpPr txBox="1"/>
          <p:nvPr/>
        </p:nvSpPr>
        <p:spPr>
          <a:xfrm>
            <a:off x="541145" y="5666751"/>
            <a:ext cx="4689475" cy="93980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241300">
              <a:lnSpc>
                <a:spcPct val="100000"/>
              </a:lnSpc>
              <a:spcBef>
                <a:spcPts val="580"/>
              </a:spcBef>
            </a:pPr>
            <a:r>
              <a:rPr dirty="0" sz="1600" spc="-30">
                <a:latin typeface="Arial"/>
                <a:cs typeface="Arial"/>
              </a:rPr>
              <a:t>(shear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waves)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480"/>
              </a:spcBef>
              <a:buFont typeface="Trebuchet MS"/>
              <a:buChar char="•"/>
              <a:tabLst>
                <a:tab pos="240665" algn="l"/>
              </a:tabLst>
            </a:pPr>
            <a:r>
              <a:rPr dirty="0" sz="1600">
                <a:latin typeface="Arial"/>
                <a:cs typeface="Arial"/>
              </a:rPr>
              <a:t>Slower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than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 spc="-30">
                <a:latin typeface="Arial"/>
                <a:cs typeface="Arial"/>
              </a:rPr>
              <a:t>P-</a:t>
            </a:r>
            <a:r>
              <a:rPr dirty="0" sz="1600" spc="-40">
                <a:latin typeface="Arial"/>
                <a:cs typeface="Arial"/>
              </a:rPr>
              <a:t>waves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(2-2.5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miles/second)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480"/>
              </a:spcBef>
              <a:buFont typeface="Trebuchet MS"/>
              <a:buChar char="•"/>
              <a:tabLst>
                <a:tab pos="240665" algn="l"/>
              </a:tabLst>
            </a:pPr>
            <a:r>
              <a:rPr dirty="0" sz="1600" spc="-10">
                <a:latin typeface="Arial"/>
                <a:cs typeface="Arial"/>
              </a:rPr>
              <a:t>Can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only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travel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45">
                <a:latin typeface="Arial"/>
                <a:cs typeface="Arial"/>
              </a:rPr>
              <a:t>through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solids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(not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liquids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or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gas)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35570" y="2242515"/>
            <a:ext cx="2078939" cy="1058697"/>
          </a:xfrm>
          <a:prstGeom prst="rect">
            <a:avLst/>
          </a:prstGeom>
        </p:spPr>
      </p:pic>
      <p:sp>
        <p:nvSpPr>
          <p:cNvPr id="17" name="object 17" descr=""/>
          <p:cNvSpPr txBox="1"/>
          <p:nvPr/>
        </p:nvSpPr>
        <p:spPr>
          <a:xfrm>
            <a:off x="5358065" y="2338234"/>
            <a:ext cx="3879850" cy="2662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35609" marR="2319655" indent="-15494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52B0C6"/>
                </a:solidFill>
                <a:latin typeface="Arial"/>
                <a:cs typeface="Arial"/>
              </a:rPr>
              <a:t>Rayleigh Waves</a:t>
            </a:r>
            <a:endParaRPr sz="24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725"/>
              </a:spcBef>
              <a:buFont typeface="Trebuchet MS"/>
              <a:buChar char="•"/>
              <a:tabLst>
                <a:tab pos="240665" algn="l"/>
              </a:tabLst>
            </a:pPr>
            <a:r>
              <a:rPr dirty="0" sz="1600" spc="-25">
                <a:latin typeface="Arial"/>
                <a:cs typeface="Arial"/>
              </a:rPr>
              <a:t>Cause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50">
                <a:latin typeface="Arial"/>
                <a:cs typeface="Arial"/>
              </a:rPr>
              <a:t>a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rolling,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circular</a:t>
            </a:r>
            <a:r>
              <a:rPr dirty="0" sz="1600" spc="-10">
                <a:latin typeface="Arial"/>
                <a:cs typeface="Arial"/>
              </a:rPr>
              <a:t> motion.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480"/>
              </a:spcBef>
              <a:buFont typeface="Trebuchet MS"/>
              <a:buChar char="•"/>
              <a:tabLst>
                <a:tab pos="240665" algn="l"/>
              </a:tabLst>
            </a:pPr>
            <a:r>
              <a:rPr dirty="0" sz="1600">
                <a:latin typeface="Arial"/>
                <a:cs typeface="Arial"/>
              </a:rPr>
              <a:t>Slowest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waves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(about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1.5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miles/second)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480"/>
              </a:spcBef>
              <a:buFont typeface="Trebuchet MS"/>
              <a:buChar char="•"/>
              <a:tabLst>
                <a:tab pos="240665" algn="l"/>
              </a:tabLst>
            </a:pPr>
            <a:r>
              <a:rPr dirty="0" sz="1600">
                <a:latin typeface="Arial"/>
                <a:cs typeface="Arial"/>
              </a:rPr>
              <a:t>More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destructive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than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60">
                <a:latin typeface="Arial"/>
                <a:cs typeface="Arial"/>
              </a:rPr>
              <a:t>body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waves.</a:t>
            </a:r>
            <a:endParaRPr sz="1600">
              <a:latin typeface="Arial"/>
              <a:cs typeface="Arial"/>
            </a:endParaRPr>
          </a:p>
          <a:p>
            <a:pPr marL="2733040" marR="177165" indent="124460">
              <a:lnSpc>
                <a:spcPct val="100000"/>
              </a:lnSpc>
              <a:spcBef>
                <a:spcPts val="795"/>
              </a:spcBef>
            </a:pPr>
            <a:r>
              <a:rPr dirty="0" sz="2400" spc="-20" b="1">
                <a:solidFill>
                  <a:srgbClr val="52B0C6"/>
                </a:solidFill>
                <a:latin typeface="Arial"/>
                <a:cs typeface="Arial"/>
              </a:rPr>
              <a:t>Love </a:t>
            </a:r>
            <a:r>
              <a:rPr dirty="0" sz="2400" spc="-25" b="1">
                <a:solidFill>
                  <a:srgbClr val="52B0C6"/>
                </a:solidFill>
                <a:latin typeface="Arial"/>
                <a:cs typeface="Arial"/>
              </a:rPr>
              <a:t>Waves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515745" y="5422911"/>
            <a:ext cx="499364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6065" indent="-227965">
              <a:lnSpc>
                <a:spcPct val="100000"/>
              </a:lnSpc>
              <a:spcBef>
                <a:spcPts val="100"/>
              </a:spcBef>
              <a:buFont typeface="Trebuchet MS"/>
              <a:buChar char="•"/>
              <a:tabLst>
                <a:tab pos="266065" algn="l"/>
              </a:tabLst>
            </a:pPr>
            <a:r>
              <a:rPr dirty="0" sz="1600" spc="-35">
                <a:latin typeface="Arial"/>
                <a:cs typeface="Arial"/>
              </a:rPr>
              <a:t>Waves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move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the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 spc="50">
                <a:latin typeface="Arial"/>
                <a:cs typeface="Arial"/>
              </a:rPr>
              <a:t>ground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 spc="70">
                <a:latin typeface="Arial"/>
                <a:cs typeface="Arial"/>
              </a:rPr>
              <a:t>up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 spc="-30">
                <a:latin typeface="Arial"/>
                <a:cs typeface="Arial"/>
              </a:rPr>
              <a:t>&amp;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down,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or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side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to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side</a:t>
            </a:r>
            <a:r>
              <a:rPr dirty="0" sz="1600" spc="-175">
                <a:latin typeface="Arial"/>
                <a:cs typeface="Arial"/>
              </a:rPr>
              <a:t> </a:t>
            </a:r>
            <a:r>
              <a:rPr dirty="0" baseline="-41666" sz="2400" spc="-667">
                <a:latin typeface="Trebuchet MS"/>
                <a:cs typeface="Trebuchet MS"/>
              </a:rPr>
              <a:t>•</a:t>
            </a:r>
            <a:endParaRPr baseline="-41666" sz="2400">
              <a:latin typeface="Trebuchet MS"/>
              <a:cs typeface="Trebuchet MS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5388464" y="5514346"/>
            <a:ext cx="3865245" cy="124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5080">
              <a:lnSpc>
                <a:spcPct val="1250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The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50">
                <a:latin typeface="Arial"/>
                <a:cs typeface="Arial"/>
              </a:rPr>
              <a:t>ground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moves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10">
                <a:latin typeface="Arial"/>
                <a:cs typeface="Arial"/>
              </a:rPr>
              <a:t>perpendicular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10">
                <a:latin typeface="Arial"/>
                <a:cs typeface="Arial"/>
              </a:rPr>
              <a:t>to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the </a:t>
            </a:r>
            <a:r>
              <a:rPr dirty="0" sz="1600">
                <a:latin typeface="Arial"/>
                <a:cs typeface="Arial"/>
              </a:rPr>
              <a:t>direction</a:t>
            </a:r>
            <a:r>
              <a:rPr dirty="0" sz="1600" spc="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of</a:t>
            </a:r>
            <a:r>
              <a:rPr dirty="0" sz="1600" spc="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the</a:t>
            </a:r>
            <a:r>
              <a:rPr dirty="0" sz="1600" spc="5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wave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480"/>
              </a:spcBef>
              <a:buFont typeface="Trebuchet MS"/>
              <a:buChar char="•"/>
              <a:tabLst>
                <a:tab pos="240665" algn="l"/>
              </a:tabLst>
            </a:pPr>
            <a:r>
              <a:rPr dirty="0" sz="1600">
                <a:latin typeface="Arial"/>
                <a:cs typeface="Arial"/>
              </a:rPr>
              <a:t>Slower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than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60">
                <a:latin typeface="Arial"/>
                <a:cs typeface="Arial"/>
              </a:rPr>
              <a:t>body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waves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480"/>
              </a:spcBef>
              <a:buFont typeface="Trebuchet MS"/>
              <a:buChar char="•"/>
              <a:tabLst>
                <a:tab pos="240665" algn="l"/>
              </a:tabLst>
            </a:pPr>
            <a:r>
              <a:rPr dirty="0" sz="1600">
                <a:latin typeface="Arial"/>
                <a:cs typeface="Arial"/>
              </a:rPr>
              <a:t>Most</a:t>
            </a:r>
            <a:r>
              <a:rPr dirty="0" sz="1600" spc="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destructive</a:t>
            </a:r>
            <a:r>
              <a:rPr dirty="0" sz="1600" spc="2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waves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939990" y="6765962"/>
            <a:ext cx="8222615" cy="732155"/>
            <a:chOff x="939990" y="6765962"/>
            <a:chExt cx="8222615" cy="732155"/>
          </a:xfrm>
        </p:grpSpPr>
        <p:sp>
          <p:nvSpPr>
            <p:cNvPr id="21" name="object 21" descr=""/>
            <p:cNvSpPr/>
            <p:nvPr/>
          </p:nvSpPr>
          <p:spPr>
            <a:xfrm>
              <a:off x="959040" y="6785012"/>
              <a:ext cx="8184515" cy="694055"/>
            </a:xfrm>
            <a:custGeom>
              <a:avLst/>
              <a:gdLst/>
              <a:ahLst/>
              <a:cxnLst/>
              <a:rect l="l" t="t" r="r" b="b"/>
              <a:pathLst>
                <a:path w="8184515" h="694054">
                  <a:moveTo>
                    <a:pt x="8183892" y="694054"/>
                  </a:moveTo>
                  <a:lnTo>
                    <a:pt x="8183892" y="0"/>
                  </a:lnTo>
                  <a:lnTo>
                    <a:pt x="0" y="0"/>
                  </a:lnTo>
                  <a:lnTo>
                    <a:pt x="0" y="694054"/>
                  </a:lnTo>
                  <a:lnTo>
                    <a:pt x="8183892" y="694054"/>
                  </a:lnTo>
                  <a:close/>
                </a:path>
              </a:pathLst>
            </a:custGeom>
            <a:solidFill>
              <a:srgbClr val="FBB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939990" y="6765962"/>
              <a:ext cx="8222615" cy="732790"/>
            </a:xfrm>
            <a:custGeom>
              <a:avLst/>
              <a:gdLst/>
              <a:ahLst/>
              <a:cxnLst/>
              <a:rect l="l" t="t" r="r" b="b"/>
              <a:pathLst>
                <a:path w="8222615" h="732790">
                  <a:moveTo>
                    <a:pt x="38100" y="708101"/>
                  </a:moveTo>
                  <a:lnTo>
                    <a:pt x="36068" y="703199"/>
                  </a:lnTo>
                  <a:lnTo>
                    <a:pt x="28968" y="696099"/>
                  </a:lnTo>
                  <a:lnTo>
                    <a:pt x="24066" y="694067"/>
                  </a:lnTo>
                  <a:lnTo>
                    <a:pt x="14033" y="694067"/>
                  </a:lnTo>
                  <a:lnTo>
                    <a:pt x="9131" y="696099"/>
                  </a:lnTo>
                  <a:lnTo>
                    <a:pt x="2032" y="703199"/>
                  </a:lnTo>
                  <a:lnTo>
                    <a:pt x="0" y="708101"/>
                  </a:lnTo>
                  <a:lnTo>
                    <a:pt x="0" y="718134"/>
                  </a:lnTo>
                  <a:lnTo>
                    <a:pt x="2032" y="723049"/>
                  </a:lnTo>
                  <a:lnTo>
                    <a:pt x="9131" y="730135"/>
                  </a:lnTo>
                  <a:lnTo>
                    <a:pt x="14033" y="732167"/>
                  </a:lnTo>
                  <a:lnTo>
                    <a:pt x="24066" y="732167"/>
                  </a:lnTo>
                  <a:lnTo>
                    <a:pt x="28968" y="730135"/>
                  </a:lnTo>
                  <a:lnTo>
                    <a:pt x="36068" y="723049"/>
                  </a:lnTo>
                  <a:lnTo>
                    <a:pt x="38100" y="718134"/>
                  </a:lnTo>
                  <a:lnTo>
                    <a:pt x="38100" y="708101"/>
                  </a:lnTo>
                  <a:close/>
                </a:path>
                <a:path w="8222615" h="732790">
                  <a:moveTo>
                    <a:pt x="38100" y="597433"/>
                  </a:moveTo>
                  <a:lnTo>
                    <a:pt x="36601" y="590016"/>
                  </a:lnTo>
                  <a:lnTo>
                    <a:pt x="32512" y="583971"/>
                  </a:lnTo>
                  <a:lnTo>
                    <a:pt x="26454" y="579882"/>
                  </a:lnTo>
                  <a:lnTo>
                    <a:pt x="19050" y="578383"/>
                  </a:lnTo>
                  <a:lnTo>
                    <a:pt x="11633" y="579882"/>
                  </a:lnTo>
                  <a:lnTo>
                    <a:pt x="5575" y="583971"/>
                  </a:lnTo>
                  <a:lnTo>
                    <a:pt x="1485" y="590016"/>
                  </a:lnTo>
                  <a:lnTo>
                    <a:pt x="0" y="597433"/>
                  </a:lnTo>
                  <a:lnTo>
                    <a:pt x="1485" y="604850"/>
                  </a:lnTo>
                  <a:lnTo>
                    <a:pt x="5575" y="610908"/>
                  </a:lnTo>
                  <a:lnTo>
                    <a:pt x="11633" y="614997"/>
                  </a:lnTo>
                  <a:lnTo>
                    <a:pt x="19050" y="616483"/>
                  </a:lnTo>
                  <a:lnTo>
                    <a:pt x="26454" y="614997"/>
                  </a:lnTo>
                  <a:lnTo>
                    <a:pt x="32512" y="610908"/>
                  </a:lnTo>
                  <a:lnTo>
                    <a:pt x="36601" y="604850"/>
                  </a:lnTo>
                  <a:lnTo>
                    <a:pt x="38100" y="597433"/>
                  </a:lnTo>
                  <a:close/>
                </a:path>
                <a:path w="8222615" h="732790">
                  <a:moveTo>
                    <a:pt x="38100" y="481761"/>
                  </a:moveTo>
                  <a:lnTo>
                    <a:pt x="36601" y="474345"/>
                  </a:lnTo>
                  <a:lnTo>
                    <a:pt x="32512" y="468299"/>
                  </a:lnTo>
                  <a:lnTo>
                    <a:pt x="26454" y="464210"/>
                  </a:lnTo>
                  <a:lnTo>
                    <a:pt x="19050" y="462711"/>
                  </a:lnTo>
                  <a:lnTo>
                    <a:pt x="11633" y="464210"/>
                  </a:lnTo>
                  <a:lnTo>
                    <a:pt x="5575" y="468299"/>
                  </a:lnTo>
                  <a:lnTo>
                    <a:pt x="1485" y="474345"/>
                  </a:lnTo>
                  <a:lnTo>
                    <a:pt x="0" y="481761"/>
                  </a:lnTo>
                  <a:lnTo>
                    <a:pt x="1485" y="489178"/>
                  </a:lnTo>
                  <a:lnTo>
                    <a:pt x="5575" y="495236"/>
                  </a:lnTo>
                  <a:lnTo>
                    <a:pt x="11633" y="499325"/>
                  </a:lnTo>
                  <a:lnTo>
                    <a:pt x="19050" y="500811"/>
                  </a:lnTo>
                  <a:lnTo>
                    <a:pt x="26454" y="499325"/>
                  </a:lnTo>
                  <a:lnTo>
                    <a:pt x="32512" y="495236"/>
                  </a:lnTo>
                  <a:lnTo>
                    <a:pt x="36601" y="489178"/>
                  </a:lnTo>
                  <a:lnTo>
                    <a:pt x="38100" y="481761"/>
                  </a:lnTo>
                  <a:close/>
                </a:path>
                <a:path w="8222615" h="732790">
                  <a:moveTo>
                    <a:pt x="38100" y="366077"/>
                  </a:moveTo>
                  <a:lnTo>
                    <a:pt x="36601" y="358673"/>
                  </a:lnTo>
                  <a:lnTo>
                    <a:pt x="32512" y="352615"/>
                  </a:lnTo>
                  <a:lnTo>
                    <a:pt x="26454" y="348526"/>
                  </a:lnTo>
                  <a:lnTo>
                    <a:pt x="19050" y="347027"/>
                  </a:lnTo>
                  <a:lnTo>
                    <a:pt x="11633" y="348526"/>
                  </a:lnTo>
                  <a:lnTo>
                    <a:pt x="5575" y="352615"/>
                  </a:lnTo>
                  <a:lnTo>
                    <a:pt x="1485" y="358673"/>
                  </a:lnTo>
                  <a:lnTo>
                    <a:pt x="0" y="366077"/>
                  </a:lnTo>
                  <a:lnTo>
                    <a:pt x="1485" y="373494"/>
                  </a:lnTo>
                  <a:lnTo>
                    <a:pt x="5575" y="379552"/>
                  </a:lnTo>
                  <a:lnTo>
                    <a:pt x="11633" y="383641"/>
                  </a:lnTo>
                  <a:lnTo>
                    <a:pt x="19050" y="385127"/>
                  </a:lnTo>
                  <a:lnTo>
                    <a:pt x="26454" y="383641"/>
                  </a:lnTo>
                  <a:lnTo>
                    <a:pt x="32512" y="379552"/>
                  </a:lnTo>
                  <a:lnTo>
                    <a:pt x="36601" y="373494"/>
                  </a:lnTo>
                  <a:lnTo>
                    <a:pt x="38100" y="366077"/>
                  </a:lnTo>
                  <a:close/>
                </a:path>
                <a:path w="8222615" h="732790">
                  <a:moveTo>
                    <a:pt x="38100" y="250405"/>
                  </a:moveTo>
                  <a:lnTo>
                    <a:pt x="36601" y="242989"/>
                  </a:lnTo>
                  <a:lnTo>
                    <a:pt x="32512" y="236943"/>
                  </a:lnTo>
                  <a:lnTo>
                    <a:pt x="26454" y="232854"/>
                  </a:lnTo>
                  <a:lnTo>
                    <a:pt x="19050" y="231355"/>
                  </a:lnTo>
                  <a:lnTo>
                    <a:pt x="11633" y="232854"/>
                  </a:lnTo>
                  <a:lnTo>
                    <a:pt x="5575" y="236943"/>
                  </a:lnTo>
                  <a:lnTo>
                    <a:pt x="1485" y="242989"/>
                  </a:lnTo>
                  <a:lnTo>
                    <a:pt x="0" y="250405"/>
                  </a:lnTo>
                  <a:lnTo>
                    <a:pt x="1485" y="257822"/>
                  </a:lnTo>
                  <a:lnTo>
                    <a:pt x="5575" y="263880"/>
                  </a:lnTo>
                  <a:lnTo>
                    <a:pt x="11633" y="267970"/>
                  </a:lnTo>
                  <a:lnTo>
                    <a:pt x="19050" y="269455"/>
                  </a:lnTo>
                  <a:lnTo>
                    <a:pt x="26454" y="267970"/>
                  </a:lnTo>
                  <a:lnTo>
                    <a:pt x="32512" y="263880"/>
                  </a:lnTo>
                  <a:lnTo>
                    <a:pt x="36601" y="257822"/>
                  </a:lnTo>
                  <a:lnTo>
                    <a:pt x="38100" y="250405"/>
                  </a:lnTo>
                  <a:close/>
                </a:path>
                <a:path w="8222615" h="732790">
                  <a:moveTo>
                    <a:pt x="38100" y="134734"/>
                  </a:moveTo>
                  <a:lnTo>
                    <a:pt x="36601" y="127317"/>
                  </a:lnTo>
                  <a:lnTo>
                    <a:pt x="32512" y="121272"/>
                  </a:lnTo>
                  <a:lnTo>
                    <a:pt x="26454" y="117182"/>
                  </a:lnTo>
                  <a:lnTo>
                    <a:pt x="19050" y="115684"/>
                  </a:lnTo>
                  <a:lnTo>
                    <a:pt x="11633" y="117182"/>
                  </a:lnTo>
                  <a:lnTo>
                    <a:pt x="5575" y="121272"/>
                  </a:lnTo>
                  <a:lnTo>
                    <a:pt x="1485" y="127317"/>
                  </a:lnTo>
                  <a:lnTo>
                    <a:pt x="0" y="134734"/>
                  </a:lnTo>
                  <a:lnTo>
                    <a:pt x="1485" y="142151"/>
                  </a:lnTo>
                  <a:lnTo>
                    <a:pt x="5575" y="148209"/>
                  </a:lnTo>
                  <a:lnTo>
                    <a:pt x="11633" y="152298"/>
                  </a:lnTo>
                  <a:lnTo>
                    <a:pt x="19050" y="153784"/>
                  </a:lnTo>
                  <a:lnTo>
                    <a:pt x="26454" y="152298"/>
                  </a:lnTo>
                  <a:lnTo>
                    <a:pt x="32512" y="148209"/>
                  </a:lnTo>
                  <a:lnTo>
                    <a:pt x="36601" y="142151"/>
                  </a:lnTo>
                  <a:lnTo>
                    <a:pt x="38100" y="134734"/>
                  </a:lnTo>
                  <a:close/>
                </a:path>
                <a:path w="8222615" h="732790">
                  <a:moveTo>
                    <a:pt x="38100" y="14046"/>
                  </a:moveTo>
                  <a:lnTo>
                    <a:pt x="36068" y="9144"/>
                  </a:lnTo>
                  <a:lnTo>
                    <a:pt x="28968" y="2044"/>
                  </a:lnTo>
                  <a:lnTo>
                    <a:pt x="24066" y="12"/>
                  </a:lnTo>
                  <a:lnTo>
                    <a:pt x="14033" y="12"/>
                  </a:lnTo>
                  <a:lnTo>
                    <a:pt x="9131" y="2044"/>
                  </a:lnTo>
                  <a:lnTo>
                    <a:pt x="2032" y="9144"/>
                  </a:lnTo>
                  <a:lnTo>
                    <a:pt x="0" y="14046"/>
                  </a:lnTo>
                  <a:lnTo>
                    <a:pt x="0" y="24079"/>
                  </a:lnTo>
                  <a:lnTo>
                    <a:pt x="2032" y="28994"/>
                  </a:lnTo>
                  <a:lnTo>
                    <a:pt x="9131" y="36080"/>
                  </a:lnTo>
                  <a:lnTo>
                    <a:pt x="14033" y="38112"/>
                  </a:lnTo>
                  <a:lnTo>
                    <a:pt x="24066" y="38112"/>
                  </a:lnTo>
                  <a:lnTo>
                    <a:pt x="28968" y="36080"/>
                  </a:lnTo>
                  <a:lnTo>
                    <a:pt x="36068" y="28994"/>
                  </a:lnTo>
                  <a:lnTo>
                    <a:pt x="38100" y="24079"/>
                  </a:lnTo>
                  <a:lnTo>
                    <a:pt x="38100" y="14046"/>
                  </a:lnTo>
                  <a:close/>
                </a:path>
                <a:path w="8222615" h="732790">
                  <a:moveTo>
                    <a:pt x="151765" y="713117"/>
                  </a:moveTo>
                  <a:lnTo>
                    <a:pt x="150266" y="705700"/>
                  </a:lnTo>
                  <a:lnTo>
                    <a:pt x="146177" y="699643"/>
                  </a:lnTo>
                  <a:lnTo>
                    <a:pt x="140119" y="695553"/>
                  </a:lnTo>
                  <a:lnTo>
                    <a:pt x="132715" y="694067"/>
                  </a:lnTo>
                  <a:lnTo>
                    <a:pt x="125298" y="695553"/>
                  </a:lnTo>
                  <a:lnTo>
                    <a:pt x="119240" y="699643"/>
                  </a:lnTo>
                  <a:lnTo>
                    <a:pt x="115150" y="705700"/>
                  </a:lnTo>
                  <a:lnTo>
                    <a:pt x="113665" y="713117"/>
                  </a:lnTo>
                  <a:lnTo>
                    <a:pt x="115150" y="720521"/>
                  </a:lnTo>
                  <a:lnTo>
                    <a:pt x="119240" y="726579"/>
                  </a:lnTo>
                  <a:lnTo>
                    <a:pt x="125298" y="730669"/>
                  </a:lnTo>
                  <a:lnTo>
                    <a:pt x="132715" y="732167"/>
                  </a:lnTo>
                  <a:lnTo>
                    <a:pt x="140119" y="730669"/>
                  </a:lnTo>
                  <a:lnTo>
                    <a:pt x="146177" y="726579"/>
                  </a:lnTo>
                  <a:lnTo>
                    <a:pt x="150266" y="720521"/>
                  </a:lnTo>
                  <a:lnTo>
                    <a:pt x="151765" y="713117"/>
                  </a:lnTo>
                  <a:close/>
                </a:path>
                <a:path w="8222615" h="732790">
                  <a:moveTo>
                    <a:pt x="151777" y="19062"/>
                  </a:moveTo>
                  <a:lnTo>
                    <a:pt x="150279" y="11645"/>
                  </a:lnTo>
                  <a:lnTo>
                    <a:pt x="146189" y="5588"/>
                  </a:lnTo>
                  <a:lnTo>
                    <a:pt x="140131" y="1498"/>
                  </a:lnTo>
                  <a:lnTo>
                    <a:pt x="132727" y="12"/>
                  </a:lnTo>
                  <a:lnTo>
                    <a:pt x="125298" y="1498"/>
                  </a:lnTo>
                  <a:lnTo>
                    <a:pt x="119253" y="5588"/>
                  </a:lnTo>
                  <a:lnTo>
                    <a:pt x="115163" y="11645"/>
                  </a:lnTo>
                  <a:lnTo>
                    <a:pt x="113677" y="19062"/>
                  </a:lnTo>
                  <a:lnTo>
                    <a:pt x="115163" y="26479"/>
                  </a:lnTo>
                  <a:lnTo>
                    <a:pt x="119253" y="32524"/>
                  </a:lnTo>
                  <a:lnTo>
                    <a:pt x="125298" y="36614"/>
                  </a:lnTo>
                  <a:lnTo>
                    <a:pt x="132727" y="38112"/>
                  </a:lnTo>
                  <a:lnTo>
                    <a:pt x="140131" y="36614"/>
                  </a:lnTo>
                  <a:lnTo>
                    <a:pt x="146189" y="32524"/>
                  </a:lnTo>
                  <a:lnTo>
                    <a:pt x="150279" y="26479"/>
                  </a:lnTo>
                  <a:lnTo>
                    <a:pt x="151777" y="19062"/>
                  </a:lnTo>
                  <a:close/>
                </a:path>
                <a:path w="8222615" h="732790">
                  <a:moveTo>
                    <a:pt x="265430" y="713117"/>
                  </a:moveTo>
                  <a:lnTo>
                    <a:pt x="263931" y="705700"/>
                  </a:lnTo>
                  <a:lnTo>
                    <a:pt x="259842" y="699643"/>
                  </a:lnTo>
                  <a:lnTo>
                    <a:pt x="253784" y="695553"/>
                  </a:lnTo>
                  <a:lnTo>
                    <a:pt x="246380" y="694067"/>
                  </a:lnTo>
                  <a:lnTo>
                    <a:pt x="238963" y="695553"/>
                  </a:lnTo>
                  <a:lnTo>
                    <a:pt x="232905" y="699643"/>
                  </a:lnTo>
                  <a:lnTo>
                    <a:pt x="228815" y="705700"/>
                  </a:lnTo>
                  <a:lnTo>
                    <a:pt x="227330" y="713117"/>
                  </a:lnTo>
                  <a:lnTo>
                    <a:pt x="228815" y="720521"/>
                  </a:lnTo>
                  <a:lnTo>
                    <a:pt x="232905" y="726579"/>
                  </a:lnTo>
                  <a:lnTo>
                    <a:pt x="238963" y="730669"/>
                  </a:lnTo>
                  <a:lnTo>
                    <a:pt x="246380" y="732167"/>
                  </a:lnTo>
                  <a:lnTo>
                    <a:pt x="253784" y="730669"/>
                  </a:lnTo>
                  <a:lnTo>
                    <a:pt x="259842" y="726579"/>
                  </a:lnTo>
                  <a:lnTo>
                    <a:pt x="263931" y="720521"/>
                  </a:lnTo>
                  <a:lnTo>
                    <a:pt x="265430" y="713117"/>
                  </a:lnTo>
                  <a:close/>
                </a:path>
                <a:path w="8222615" h="732790">
                  <a:moveTo>
                    <a:pt x="265442" y="19062"/>
                  </a:moveTo>
                  <a:lnTo>
                    <a:pt x="263944" y="11645"/>
                  </a:lnTo>
                  <a:lnTo>
                    <a:pt x="259854" y="5588"/>
                  </a:lnTo>
                  <a:lnTo>
                    <a:pt x="253796" y="1498"/>
                  </a:lnTo>
                  <a:lnTo>
                    <a:pt x="246392" y="12"/>
                  </a:lnTo>
                  <a:lnTo>
                    <a:pt x="238963" y="1498"/>
                  </a:lnTo>
                  <a:lnTo>
                    <a:pt x="232918" y="5588"/>
                  </a:lnTo>
                  <a:lnTo>
                    <a:pt x="228828" y="11645"/>
                  </a:lnTo>
                  <a:lnTo>
                    <a:pt x="227342" y="19062"/>
                  </a:lnTo>
                  <a:lnTo>
                    <a:pt x="228828" y="26479"/>
                  </a:lnTo>
                  <a:lnTo>
                    <a:pt x="232918" y="32524"/>
                  </a:lnTo>
                  <a:lnTo>
                    <a:pt x="238963" y="36614"/>
                  </a:lnTo>
                  <a:lnTo>
                    <a:pt x="246392" y="38112"/>
                  </a:lnTo>
                  <a:lnTo>
                    <a:pt x="253796" y="36614"/>
                  </a:lnTo>
                  <a:lnTo>
                    <a:pt x="259854" y="32524"/>
                  </a:lnTo>
                  <a:lnTo>
                    <a:pt x="263944" y="26479"/>
                  </a:lnTo>
                  <a:lnTo>
                    <a:pt x="265442" y="19062"/>
                  </a:lnTo>
                  <a:close/>
                </a:path>
                <a:path w="8222615" h="732790">
                  <a:moveTo>
                    <a:pt x="379095" y="713117"/>
                  </a:moveTo>
                  <a:lnTo>
                    <a:pt x="377596" y="705700"/>
                  </a:lnTo>
                  <a:lnTo>
                    <a:pt x="373507" y="699643"/>
                  </a:lnTo>
                  <a:lnTo>
                    <a:pt x="367449" y="695553"/>
                  </a:lnTo>
                  <a:lnTo>
                    <a:pt x="360045" y="694067"/>
                  </a:lnTo>
                  <a:lnTo>
                    <a:pt x="352615" y="695553"/>
                  </a:lnTo>
                  <a:lnTo>
                    <a:pt x="346570" y="699643"/>
                  </a:lnTo>
                  <a:lnTo>
                    <a:pt x="342480" y="705700"/>
                  </a:lnTo>
                  <a:lnTo>
                    <a:pt x="340995" y="713117"/>
                  </a:lnTo>
                  <a:lnTo>
                    <a:pt x="342480" y="720521"/>
                  </a:lnTo>
                  <a:lnTo>
                    <a:pt x="346570" y="726579"/>
                  </a:lnTo>
                  <a:lnTo>
                    <a:pt x="352615" y="730669"/>
                  </a:lnTo>
                  <a:lnTo>
                    <a:pt x="360045" y="732167"/>
                  </a:lnTo>
                  <a:lnTo>
                    <a:pt x="367449" y="730669"/>
                  </a:lnTo>
                  <a:lnTo>
                    <a:pt x="373507" y="726579"/>
                  </a:lnTo>
                  <a:lnTo>
                    <a:pt x="377596" y="720521"/>
                  </a:lnTo>
                  <a:lnTo>
                    <a:pt x="379095" y="713117"/>
                  </a:lnTo>
                  <a:close/>
                </a:path>
                <a:path w="8222615" h="732790">
                  <a:moveTo>
                    <a:pt x="379107" y="19062"/>
                  </a:moveTo>
                  <a:lnTo>
                    <a:pt x="377609" y="11645"/>
                  </a:lnTo>
                  <a:lnTo>
                    <a:pt x="373519" y="5588"/>
                  </a:lnTo>
                  <a:lnTo>
                    <a:pt x="367461" y="1498"/>
                  </a:lnTo>
                  <a:lnTo>
                    <a:pt x="360057" y="12"/>
                  </a:lnTo>
                  <a:lnTo>
                    <a:pt x="352640" y="1498"/>
                  </a:lnTo>
                  <a:lnTo>
                    <a:pt x="346583" y="5588"/>
                  </a:lnTo>
                  <a:lnTo>
                    <a:pt x="342493" y="11645"/>
                  </a:lnTo>
                  <a:lnTo>
                    <a:pt x="341007" y="19062"/>
                  </a:lnTo>
                  <a:lnTo>
                    <a:pt x="342493" y="26479"/>
                  </a:lnTo>
                  <a:lnTo>
                    <a:pt x="346583" y="32524"/>
                  </a:lnTo>
                  <a:lnTo>
                    <a:pt x="352640" y="36614"/>
                  </a:lnTo>
                  <a:lnTo>
                    <a:pt x="360057" y="38112"/>
                  </a:lnTo>
                  <a:lnTo>
                    <a:pt x="367461" y="36614"/>
                  </a:lnTo>
                  <a:lnTo>
                    <a:pt x="373519" y="32524"/>
                  </a:lnTo>
                  <a:lnTo>
                    <a:pt x="377609" y="26479"/>
                  </a:lnTo>
                  <a:lnTo>
                    <a:pt x="379107" y="19062"/>
                  </a:lnTo>
                  <a:close/>
                </a:path>
                <a:path w="8222615" h="732790">
                  <a:moveTo>
                    <a:pt x="492760" y="713117"/>
                  </a:moveTo>
                  <a:lnTo>
                    <a:pt x="491261" y="705700"/>
                  </a:lnTo>
                  <a:lnTo>
                    <a:pt x="487172" y="699643"/>
                  </a:lnTo>
                  <a:lnTo>
                    <a:pt x="481114" y="695553"/>
                  </a:lnTo>
                  <a:lnTo>
                    <a:pt x="473710" y="694067"/>
                  </a:lnTo>
                  <a:lnTo>
                    <a:pt x="466280" y="695553"/>
                  </a:lnTo>
                  <a:lnTo>
                    <a:pt x="460235" y="699643"/>
                  </a:lnTo>
                  <a:lnTo>
                    <a:pt x="456145" y="705700"/>
                  </a:lnTo>
                  <a:lnTo>
                    <a:pt x="454660" y="713117"/>
                  </a:lnTo>
                  <a:lnTo>
                    <a:pt x="456145" y="720521"/>
                  </a:lnTo>
                  <a:lnTo>
                    <a:pt x="460235" y="726579"/>
                  </a:lnTo>
                  <a:lnTo>
                    <a:pt x="466280" y="730669"/>
                  </a:lnTo>
                  <a:lnTo>
                    <a:pt x="473710" y="732167"/>
                  </a:lnTo>
                  <a:lnTo>
                    <a:pt x="481114" y="730669"/>
                  </a:lnTo>
                  <a:lnTo>
                    <a:pt x="487172" y="726579"/>
                  </a:lnTo>
                  <a:lnTo>
                    <a:pt x="491261" y="720521"/>
                  </a:lnTo>
                  <a:lnTo>
                    <a:pt x="492760" y="713117"/>
                  </a:lnTo>
                  <a:close/>
                </a:path>
                <a:path w="8222615" h="732790">
                  <a:moveTo>
                    <a:pt x="492772" y="19062"/>
                  </a:moveTo>
                  <a:lnTo>
                    <a:pt x="491274" y="11645"/>
                  </a:lnTo>
                  <a:lnTo>
                    <a:pt x="487184" y="5588"/>
                  </a:lnTo>
                  <a:lnTo>
                    <a:pt x="481126" y="1498"/>
                  </a:lnTo>
                  <a:lnTo>
                    <a:pt x="473722" y="12"/>
                  </a:lnTo>
                  <a:lnTo>
                    <a:pt x="466293" y="1498"/>
                  </a:lnTo>
                  <a:lnTo>
                    <a:pt x="460248" y="5588"/>
                  </a:lnTo>
                  <a:lnTo>
                    <a:pt x="456158" y="11645"/>
                  </a:lnTo>
                  <a:lnTo>
                    <a:pt x="454672" y="19062"/>
                  </a:lnTo>
                  <a:lnTo>
                    <a:pt x="456158" y="26479"/>
                  </a:lnTo>
                  <a:lnTo>
                    <a:pt x="460248" y="32524"/>
                  </a:lnTo>
                  <a:lnTo>
                    <a:pt x="466293" y="36614"/>
                  </a:lnTo>
                  <a:lnTo>
                    <a:pt x="473722" y="38112"/>
                  </a:lnTo>
                  <a:lnTo>
                    <a:pt x="481126" y="36614"/>
                  </a:lnTo>
                  <a:lnTo>
                    <a:pt x="487184" y="32524"/>
                  </a:lnTo>
                  <a:lnTo>
                    <a:pt x="491274" y="26479"/>
                  </a:lnTo>
                  <a:lnTo>
                    <a:pt x="492772" y="19062"/>
                  </a:lnTo>
                  <a:close/>
                </a:path>
                <a:path w="8222615" h="732790">
                  <a:moveTo>
                    <a:pt x="606425" y="713117"/>
                  </a:moveTo>
                  <a:lnTo>
                    <a:pt x="604926" y="705700"/>
                  </a:lnTo>
                  <a:lnTo>
                    <a:pt x="600837" y="699643"/>
                  </a:lnTo>
                  <a:lnTo>
                    <a:pt x="594779" y="695553"/>
                  </a:lnTo>
                  <a:lnTo>
                    <a:pt x="587375" y="694067"/>
                  </a:lnTo>
                  <a:lnTo>
                    <a:pt x="579945" y="695553"/>
                  </a:lnTo>
                  <a:lnTo>
                    <a:pt x="573900" y="699643"/>
                  </a:lnTo>
                  <a:lnTo>
                    <a:pt x="569810" y="705700"/>
                  </a:lnTo>
                  <a:lnTo>
                    <a:pt x="568325" y="713117"/>
                  </a:lnTo>
                  <a:lnTo>
                    <a:pt x="569810" y="720521"/>
                  </a:lnTo>
                  <a:lnTo>
                    <a:pt x="573900" y="726579"/>
                  </a:lnTo>
                  <a:lnTo>
                    <a:pt x="579945" y="730669"/>
                  </a:lnTo>
                  <a:lnTo>
                    <a:pt x="587375" y="732167"/>
                  </a:lnTo>
                  <a:lnTo>
                    <a:pt x="594779" y="730669"/>
                  </a:lnTo>
                  <a:lnTo>
                    <a:pt x="600837" y="726579"/>
                  </a:lnTo>
                  <a:lnTo>
                    <a:pt x="604926" y="720521"/>
                  </a:lnTo>
                  <a:lnTo>
                    <a:pt x="606425" y="713117"/>
                  </a:lnTo>
                  <a:close/>
                </a:path>
                <a:path w="8222615" h="732790">
                  <a:moveTo>
                    <a:pt x="606437" y="19062"/>
                  </a:moveTo>
                  <a:lnTo>
                    <a:pt x="604939" y="11645"/>
                  </a:lnTo>
                  <a:lnTo>
                    <a:pt x="600849" y="5588"/>
                  </a:lnTo>
                  <a:lnTo>
                    <a:pt x="594791" y="1498"/>
                  </a:lnTo>
                  <a:lnTo>
                    <a:pt x="587387" y="12"/>
                  </a:lnTo>
                  <a:lnTo>
                    <a:pt x="579958" y="1498"/>
                  </a:lnTo>
                  <a:lnTo>
                    <a:pt x="573913" y="5588"/>
                  </a:lnTo>
                  <a:lnTo>
                    <a:pt x="569823" y="11645"/>
                  </a:lnTo>
                  <a:lnTo>
                    <a:pt x="568337" y="19062"/>
                  </a:lnTo>
                  <a:lnTo>
                    <a:pt x="569823" y="26479"/>
                  </a:lnTo>
                  <a:lnTo>
                    <a:pt x="573913" y="32524"/>
                  </a:lnTo>
                  <a:lnTo>
                    <a:pt x="579958" y="36614"/>
                  </a:lnTo>
                  <a:lnTo>
                    <a:pt x="587387" y="38112"/>
                  </a:lnTo>
                  <a:lnTo>
                    <a:pt x="594791" y="36614"/>
                  </a:lnTo>
                  <a:lnTo>
                    <a:pt x="600849" y="32524"/>
                  </a:lnTo>
                  <a:lnTo>
                    <a:pt x="604939" y="26479"/>
                  </a:lnTo>
                  <a:lnTo>
                    <a:pt x="606437" y="19062"/>
                  </a:lnTo>
                  <a:close/>
                </a:path>
                <a:path w="8222615" h="732790">
                  <a:moveTo>
                    <a:pt x="720090" y="713117"/>
                  </a:moveTo>
                  <a:lnTo>
                    <a:pt x="718591" y="705700"/>
                  </a:lnTo>
                  <a:lnTo>
                    <a:pt x="714502" y="699643"/>
                  </a:lnTo>
                  <a:lnTo>
                    <a:pt x="708444" y="695553"/>
                  </a:lnTo>
                  <a:lnTo>
                    <a:pt x="701040" y="694067"/>
                  </a:lnTo>
                  <a:lnTo>
                    <a:pt x="693610" y="695553"/>
                  </a:lnTo>
                  <a:lnTo>
                    <a:pt x="687565" y="699643"/>
                  </a:lnTo>
                  <a:lnTo>
                    <a:pt x="683475" y="705700"/>
                  </a:lnTo>
                  <a:lnTo>
                    <a:pt x="681990" y="713117"/>
                  </a:lnTo>
                  <a:lnTo>
                    <a:pt x="683475" y="720521"/>
                  </a:lnTo>
                  <a:lnTo>
                    <a:pt x="687565" y="726579"/>
                  </a:lnTo>
                  <a:lnTo>
                    <a:pt x="693610" y="730669"/>
                  </a:lnTo>
                  <a:lnTo>
                    <a:pt x="701040" y="732167"/>
                  </a:lnTo>
                  <a:lnTo>
                    <a:pt x="708444" y="730669"/>
                  </a:lnTo>
                  <a:lnTo>
                    <a:pt x="714502" y="726579"/>
                  </a:lnTo>
                  <a:lnTo>
                    <a:pt x="718591" y="720521"/>
                  </a:lnTo>
                  <a:lnTo>
                    <a:pt x="720090" y="713117"/>
                  </a:lnTo>
                  <a:close/>
                </a:path>
                <a:path w="8222615" h="732790">
                  <a:moveTo>
                    <a:pt x="720102" y="19062"/>
                  </a:moveTo>
                  <a:lnTo>
                    <a:pt x="718604" y="11645"/>
                  </a:lnTo>
                  <a:lnTo>
                    <a:pt x="714514" y="5588"/>
                  </a:lnTo>
                  <a:lnTo>
                    <a:pt x="708456" y="1498"/>
                  </a:lnTo>
                  <a:lnTo>
                    <a:pt x="701052" y="12"/>
                  </a:lnTo>
                  <a:lnTo>
                    <a:pt x="693623" y="1498"/>
                  </a:lnTo>
                  <a:lnTo>
                    <a:pt x="687578" y="5588"/>
                  </a:lnTo>
                  <a:lnTo>
                    <a:pt x="683488" y="11645"/>
                  </a:lnTo>
                  <a:lnTo>
                    <a:pt x="682002" y="19062"/>
                  </a:lnTo>
                  <a:lnTo>
                    <a:pt x="683488" y="26479"/>
                  </a:lnTo>
                  <a:lnTo>
                    <a:pt x="687578" y="32524"/>
                  </a:lnTo>
                  <a:lnTo>
                    <a:pt x="693623" y="36614"/>
                  </a:lnTo>
                  <a:lnTo>
                    <a:pt x="701052" y="38112"/>
                  </a:lnTo>
                  <a:lnTo>
                    <a:pt x="708456" y="36614"/>
                  </a:lnTo>
                  <a:lnTo>
                    <a:pt x="714514" y="32524"/>
                  </a:lnTo>
                  <a:lnTo>
                    <a:pt x="718604" y="26479"/>
                  </a:lnTo>
                  <a:lnTo>
                    <a:pt x="720102" y="19062"/>
                  </a:lnTo>
                  <a:close/>
                </a:path>
                <a:path w="8222615" h="732790">
                  <a:moveTo>
                    <a:pt x="833755" y="713117"/>
                  </a:moveTo>
                  <a:lnTo>
                    <a:pt x="832256" y="705700"/>
                  </a:lnTo>
                  <a:lnTo>
                    <a:pt x="828167" y="699643"/>
                  </a:lnTo>
                  <a:lnTo>
                    <a:pt x="822109" y="695553"/>
                  </a:lnTo>
                  <a:lnTo>
                    <a:pt x="814705" y="694067"/>
                  </a:lnTo>
                  <a:lnTo>
                    <a:pt x="807275" y="695553"/>
                  </a:lnTo>
                  <a:lnTo>
                    <a:pt x="801230" y="699643"/>
                  </a:lnTo>
                  <a:lnTo>
                    <a:pt x="797140" y="705700"/>
                  </a:lnTo>
                  <a:lnTo>
                    <a:pt x="795655" y="713117"/>
                  </a:lnTo>
                  <a:lnTo>
                    <a:pt x="797140" y="720521"/>
                  </a:lnTo>
                  <a:lnTo>
                    <a:pt x="801230" y="726579"/>
                  </a:lnTo>
                  <a:lnTo>
                    <a:pt x="807275" y="730669"/>
                  </a:lnTo>
                  <a:lnTo>
                    <a:pt x="814705" y="732167"/>
                  </a:lnTo>
                  <a:lnTo>
                    <a:pt x="822109" y="730669"/>
                  </a:lnTo>
                  <a:lnTo>
                    <a:pt x="828167" y="726579"/>
                  </a:lnTo>
                  <a:lnTo>
                    <a:pt x="832256" y="720521"/>
                  </a:lnTo>
                  <a:lnTo>
                    <a:pt x="833755" y="713117"/>
                  </a:lnTo>
                  <a:close/>
                </a:path>
                <a:path w="8222615" h="732790">
                  <a:moveTo>
                    <a:pt x="833767" y="19062"/>
                  </a:moveTo>
                  <a:lnTo>
                    <a:pt x="832269" y="11645"/>
                  </a:lnTo>
                  <a:lnTo>
                    <a:pt x="828179" y="5588"/>
                  </a:lnTo>
                  <a:lnTo>
                    <a:pt x="822121" y="1498"/>
                  </a:lnTo>
                  <a:lnTo>
                    <a:pt x="814717" y="12"/>
                  </a:lnTo>
                  <a:lnTo>
                    <a:pt x="807288" y="1498"/>
                  </a:lnTo>
                  <a:lnTo>
                    <a:pt x="801243" y="5588"/>
                  </a:lnTo>
                  <a:lnTo>
                    <a:pt x="797153" y="11645"/>
                  </a:lnTo>
                  <a:lnTo>
                    <a:pt x="795667" y="19062"/>
                  </a:lnTo>
                  <a:lnTo>
                    <a:pt x="797153" y="26479"/>
                  </a:lnTo>
                  <a:lnTo>
                    <a:pt x="801243" y="32524"/>
                  </a:lnTo>
                  <a:lnTo>
                    <a:pt x="807288" y="36614"/>
                  </a:lnTo>
                  <a:lnTo>
                    <a:pt x="814717" y="38112"/>
                  </a:lnTo>
                  <a:lnTo>
                    <a:pt x="822121" y="36614"/>
                  </a:lnTo>
                  <a:lnTo>
                    <a:pt x="828179" y="32524"/>
                  </a:lnTo>
                  <a:lnTo>
                    <a:pt x="832269" y="26479"/>
                  </a:lnTo>
                  <a:lnTo>
                    <a:pt x="833767" y="19062"/>
                  </a:lnTo>
                  <a:close/>
                </a:path>
                <a:path w="8222615" h="732790">
                  <a:moveTo>
                    <a:pt x="947420" y="713117"/>
                  </a:moveTo>
                  <a:lnTo>
                    <a:pt x="945921" y="705700"/>
                  </a:lnTo>
                  <a:lnTo>
                    <a:pt x="941832" y="699643"/>
                  </a:lnTo>
                  <a:lnTo>
                    <a:pt x="935774" y="695553"/>
                  </a:lnTo>
                  <a:lnTo>
                    <a:pt x="928370" y="694067"/>
                  </a:lnTo>
                  <a:lnTo>
                    <a:pt x="920940" y="695553"/>
                  </a:lnTo>
                  <a:lnTo>
                    <a:pt x="914895" y="699643"/>
                  </a:lnTo>
                  <a:lnTo>
                    <a:pt x="910805" y="705700"/>
                  </a:lnTo>
                  <a:lnTo>
                    <a:pt x="909320" y="713117"/>
                  </a:lnTo>
                  <a:lnTo>
                    <a:pt x="910805" y="720521"/>
                  </a:lnTo>
                  <a:lnTo>
                    <a:pt x="914895" y="726579"/>
                  </a:lnTo>
                  <a:lnTo>
                    <a:pt x="920940" y="730669"/>
                  </a:lnTo>
                  <a:lnTo>
                    <a:pt x="928370" y="732167"/>
                  </a:lnTo>
                  <a:lnTo>
                    <a:pt x="935774" y="730669"/>
                  </a:lnTo>
                  <a:lnTo>
                    <a:pt x="941832" y="726579"/>
                  </a:lnTo>
                  <a:lnTo>
                    <a:pt x="945921" y="720521"/>
                  </a:lnTo>
                  <a:lnTo>
                    <a:pt x="947420" y="713117"/>
                  </a:lnTo>
                  <a:close/>
                </a:path>
                <a:path w="8222615" h="732790">
                  <a:moveTo>
                    <a:pt x="947432" y="19062"/>
                  </a:moveTo>
                  <a:lnTo>
                    <a:pt x="945934" y="11645"/>
                  </a:lnTo>
                  <a:lnTo>
                    <a:pt x="941844" y="5588"/>
                  </a:lnTo>
                  <a:lnTo>
                    <a:pt x="935786" y="1498"/>
                  </a:lnTo>
                  <a:lnTo>
                    <a:pt x="928382" y="12"/>
                  </a:lnTo>
                  <a:lnTo>
                    <a:pt x="920953" y="1498"/>
                  </a:lnTo>
                  <a:lnTo>
                    <a:pt x="914908" y="5588"/>
                  </a:lnTo>
                  <a:lnTo>
                    <a:pt x="910818" y="11645"/>
                  </a:lnTo>
                  <a:lnTo>
                    <a:pt x="909332" y="19062"/>
                  </a:lnTo>
                  <a:lnTo>
                    <a:pt x="910818" y="26479"/>
                  </a:lnTo>
                  <a:lnTo>
                    <a:pt x="914908" y="32524"/>
                  </a:lnTo>
                  <a:lnTo>
                    <a:pt x="920953" y="36614"/>
                  </a:lnTo>
                  <a:lnTo>
                    <a:pt x="928382" y="38112"/>
                  </a:lnTo>
                  <a:lnTo>
                    <a:pt x="935786" y="36614"/>
                  </a:lnTo>
                  <a:lnTo>
                    <a:pt x="941844" y="32524"/>
                  </a:lnTo>
                  <a:lnTo>
                    <a:pt x="945934" y="26479"/>
                  </a:lnTo>
                  <a:lnTo>
                    <a:pt x="947432" y="19062"/>
                  </a:lnTo>
                  <a:close/>
                </a:path>
                <a:path w="8222615" h="732790">
                  <a:moveTo>
                    <a:pt x="1061085" y="713117"/>
                  </a:moveTo>
                  <a:lnTo>
                    <a:pt x="1059586" y="705700"/>
                  </a:lnTo>
                  <a:lnTo>
                    <a:pt x="1055497" y="699643"/>
                  </a:lnTo>
                  <a:lnTo>
                    <a:pt x="1049439" y="695553"/>
                  </a:lnTo>
                  <a:lnTo>
                    <a:pt x="1042035" y="694067"/>
                  </a:lnTo>
                  <a:lnTo>
                    <a:pt x="1034605" y="695553"/>
                  </a:lnTo>
                  <a:lnTo>
                    <a:pt x="1028560" y="699643"/>
                  </a:lnTo>
                  <a:lnTo>
                    <a:pt x="1024470" y="705700"/>
                  </a:lnTo>
                  <a:lnTo>
                    <a:pt x="1022985" y="713117"/>
                  </a:lnTo>
                  <a:lnTo>
                    <a:pt x="1024470" y="720521"/>
                  </a:lnTo>
                  <a:lnTo>
                    <a:pt x="1028560" y="726579"/>
                  </a:lnTo>
                  <a:lnTo>
                    <a:pt x="1034605" y="730669"/>
                  </a:lnTo>
                  <a:lnTo>
                    <a:pt x="1042035" y="732167"/>
                  </a:lnTo>
                  <a:lnTo>
                    <a:pt x="1049439" y="730669"/>
                  </a:lnTo>
                  <a:lnTo>
                    <a:pt x="1055497" y="726579"/>
                  </a:lnTo>
                  <a:lnTo>
                    <a:pt x="1059586" y="720521"/>
                  </a:lnTo>
                  <a:lnTo>
                    <a:pt x="1061085" y="713117"/>
                  </a:lnTo>
                  <a:close/>
                </a:path>
                <a:path w="8222615" h="732790">
                  <a:moveTo>
                    <a:pt x="1061097" y="19062"/>
                  </a:moveTo>
                  <a:lnTo>
                    <a:pt x="1059599" y="11645"/>
                  </a:lnTo>
                  <a:lnTo>
                    <a:pt x="1055509" y="5588"/>
                  </a:lnTo>
                  <a:lnTo>
                    <a:pt x="1049451" y="1498"/>
                  </a:lnTo>
                  <a:lnTo>
                    <a:pt x="1042047" y="12"/>
                  </a:lnTo>
                  <a:lnTo>
                    <a:pt x="1034618" y="1498"/>
                  </a:lnTo>
                  <a:lnTo>
                    <a:pt x="1028573" y="5588"/>
                  </a:lnTo>
                  <a:lnTo>
                    <a:pt x="1024483" y="11645"/>
                  </a:lnTo>
                  <a:lnTo>
                    <a:pt x="1022997" y="19062"/>
                  </a:lnTo>
                  <a:lnTo>
                    <a:pt x="1024483" y="26479"/>
                  </a:lnTo>
                  <a:lnTo>
                    <a:pt x="1028573" y="32524"/>
                  </a:lnTo>
                  <a:lnTo>
                    <a:pt x="1034618" y="36614"/>
                  </a:lnTo>
                  <a:lnTo>
                    <a:pt x="1042047" y="38112"/>
                  </a:lnTo>
                  <a:lnTo>
                    <a:pt x="1049451" y="36614"/>
                  </a:lnTo>
                  <a:lnTo>
                    <a:pt x="1055509" y="32524"/>
                  </a:lnTo>
                  <a:lnTo>
                    <a:pt x="1059599" y="26479"/>
                  </a:lnTo>
                  <a:lnTo>
                    <a:pt x="1061097" y="19062"/>
                  </a:lnTo>
                  <a:close/>
                </a:path>
                <a:path w="8222615" h="732790">
                  <a:moveTo>
                    <a:pt x="1174750" y="713117"/>
                  </a:moveTo>
                  <a:lnTo>
                    <a:pt x="1173251" y="705700"/>
                  </a:lnTo>
                  <a:lnTo>
                    <a:pt x="1169162" y="699643"/>
                  </a:lnTo>
                  <a:lnTo>
                    <a:pt x="1163104" y="695553"/>
                  </a:lnTo>
                  <a:lnTo>
                    <a:pt x="1155700" y="694067"/>
                  </a:lnTo>
                  <a:lnTo>
                    <a:pt x="1148270" y="695553"/>
                  </a:lnTo>
                  <a:lnTo>
                    <a:pt x="1142225" y="699643"/>
                  </a:lnTo>
                  <a:lnTo>
                    <a:pt x="1138135" y="705700"/>
                  </a:lnTo>
                  <a:lnTo>
                    <a:pt x="1136650" y="713117"/>
                  </a:lnTo>
                  <a:lnTo>
                    <a:pt x="1138135" y="720521"/>
                  </a:lnTo>
                  <a:lnTo>
                    <a:pt x="1142225" y="726579"/>
                  </a:lnTo>
                  <a:lnTo>
                    <a:pt x="1148270" y="730669"/>
                  </a:lnTo>
                  <a:lnTo>
                    <a:pt x="1155700" y="732167"/>
                  </a:lnTo>
                  <a:lnTo>
                    <a:pt x="1163104" y="730669"/>
                  </a:lnTo>
                  <a:lnTo>
                    <a:pt x="1169162" y="726579"/>
                  </a:lnTo>
                  <a:lnTo>
                    <a:pt x="1173251" y="720521"/>
                  </a:lnTo>
                  <a:lnTo>
                    <a:pt x="1174750" y="713117"/>
                  </a:lnTo>
                  <a:close/>
                </a:path>
                <a:path w="8222615" h="732790">
                  <a:moveTo>
                    <a:pt x="1174762" y="19062"/>
                  </a:moveTo>
                  <a:lnTo>
                    <a:pt x="1173264" y="11645"/>
                  </a:lnTo>
                  <a:lnTo>
                    <a:pt x="1169174" y="5588"/>
                  </a:lnTo>
                  <a:lnTo>
                    <a:pt x="1163116" y="1498"/>
                  </a:lnTo>
                  <a:lnTo>
                    <a:pt x="1155712" y="12"/>
                  </a:lnTo>
                  <a:lnTo>
                    <a:pt x="1148283" y="1498"/>
                  </a:lnTo>
                  <a:lnTo>
                    <a:pt x="1142238" y="5588"/>
                  </a:lnTo>
                  <a:lnTo>
                    <a:pt x="1138148" y="11645"/>
                  </a:lnTo>
                  <a:lnTo>
                    <a:pt x="1136662" y="19062"/>
                  </a:lnTo>
                  <a:lnTo>
                    <a:pt x="1138148" y="26479"/>
                  </a:lnTo>
                  <a:lnTo>
                    <a:pt x="1142238" y="32524"/>
                  </a:lnTo>
                  <a:lnTo>
                    <a:pt x="1148283" y="36614"/>
                  </a:lnTo>
                  <a:lnTo>
                    <a:pt x="1155712" y="38112"/>
                  </a:lnTo>
                  <a:lnTo>
                    <a:pt x="1163116" y="36614"/>
                  </a:lnTo>
                  <a:lnTo>
                    <a:pt x="1169174" y="32524"/>
                  </a:lnTo>
                  <a:lnTo>
                    <a:pt x="1173264" y="26479"/>
                  </a:lnTo>
                  <a:lnTo>
                    <a:pt x="1174762" y="19062"/>
                  </a:lnTo>
                  <a:close/>
                </a:path>
                <a:path w="8222615" h="732790">
                  <a:moveTo>
                    <a:pt x="1288415" y="713117"/>
                  </a:moveTo>
                  <a:lnTo>
                    <a:pt x="1286916" y="705700"/>
                  </a:lnTo>
                  <a:lnTo>
                    <a:pt x="1282827" y="699643"/>
                  </a:lnTo>
                  <a:lnTo>
                    <a:pt x="1276769" y="695553"/>
                  </a:lnTo>
                  <a:lnTo>
                    <a:pt x="1269365" y="694067"/>
                  </a:lnTo>
                  <a:lnTo>
                    <a:pt x="1261935" y="695553"/>
                  </a:lnTo>
                  <a:lnTo>
                    <a:pt x="1255890" y="699643"/>
                  </a:lnTo>
                  <a:lnTo>
                    <a:pt x="1251800" y="705700"/>
                  </a:lnTo>
                  <a:lnTo>
                    <a:pt x="1250315" y="713117"/>
                  </a:lnTo>
                  <a:lnTo>
                    <a:pt x="1251800" y="720521"/>
                  </a:lnTo>
                  <a:lnTo>
                    <a:pt x="1255890" y="726579"/>
                  </a:lnTo>
                  <a:lnTo>
                    <a:pt x="1261935" y="730669"/>
                  </a:lnTo>
                  <a:lnTo>
                    <a:pt x="1269365" y="732167"/>
                  </a:lnTo>
                  <a:lnTo>
                    <a:pt x="1276769" y="730669"/>
                  </a:lnTo>
                  <a:lnTo>
                    <a:pt x="1282827" y="726579"/>
                  </a:lnTo>
                  <a:lnTo>
                    <a:pt x="1286916" y="720521"/>
                  </a:lnTo>
                  <a:lnTo>
                    <a:pt x="1288415" y="713117"/>
                  </a:lnTo>
                  <a:close/>
                </a:path>
                <a:path w="8222615" h="732790">
                  <a:moveTo>
                    <a:pt x="1288427" y="19062"/>
                  </a:moveTo>
                  <a:lnTo>
                    <a:pt x="1286929" y="11645"/>
                  </a:lnTo>
                  <a:lnTo>
                    <a:pt x="1282839" y="5588"/>
                  </a:lnTo>
                  <a:lnTo>
                    <a:pt x="1276781" y="1498"/>
                  </a:lnTo>
                  <a:lnTo>
                    <a:pt x="1269377" y="12"/>
                  </a:lnTo>
                  <a:lnTo>
                    <a:pt x="1261948" y="1498"/>
                  </a:lnTo>
                  <a:lnTo>
                    <a:pt x="1255903" y="5588"/>
                  </a:lnTo>
                  <a:lnTo>
                    <a:pt x="1251813" y="11645"/>
                  </a:lnTo>
                  <a:lnTo>
                    <a:pt x="1250327" y="19062"/>
                  </a:lnTo>
                  <a:lnTo>
                    <a:pt x="1251813" y="26479"/>
                  </a:lnTo>
                  <a:lnTo>
                    <a:pt x="1255903" y="32524"/>
                  </a:lnTo>
                  <a:lnTo>
                    <a:pt x="1261948" y="36614"/>
                  </a:lnTo>
                  <a:lnTo>
                    <a:pt x="1269377" y="38112"/>
                  </a:lnTo>
                  <a:lnTo>
                    <a:pt x="1276781" y="36614"/>
                  </a:lnTo>
                  <a:lnTo>
                    <a:pt x="1282839" y="32524"/>
                  </a:lnTo>
                  <a:lnTo>
                    <a:pt x="1286929" y="26479"/>
                  </a:lnTo>
                  <a:lnTo>
                    <a:pt x="1288427" y="19062"/>
                  </a:lnTo>
                  <a:close/>
                </a:path>
                <a:path w="8222615" h="732790">
                  <a:moveTo>
                    <a:pt x="1402080" y="713117"/>
                  </a:moveTo>
                  <a:lnTo>
                    <a:pt x="1400581" y="705700"/>
                  </a:lnTo>
                  <a:lnTo>
                    <a:pt x="1396492" y="699643"/>
                  </a:lnTo>
                  <a:lnTo>
                    <a:pt x="1390434" y="695553"/>
                  </a:lnTo>
                  <a:lnTo>
                    <a:pt x="1383030" y="694067"/>
                  </a:lnTo>
                  <a:lnTo>
                    <a:pt x="1375600" y="695553"/>
                  </a:lnTo>
                  <a:lnTo>
                    <a:pt x="1369555" y="699643"/>
                  </a:lnTo>
                  <a:lnTo>
                    <a:pt x="1365465" y="705700"/>
                  </a:lnTo>
                  <a:lnTo>
                    <a:pt x="1363980" y="713117"/>
                  </a:lnTo>
                  <a:lnTo>
                    <a:pt x="1365465" y="720521"/>
                  </a:lnTo>
                  <a:lnTo>
                    <a:pt x="1369555" y="726579"/>
                  </a:lnTo>
                  <a:lnTo>
                    <a:pt x="1375600" y="730669"/>
                  </a:lnTo>
                  <a:lnTo>
                    <a:pt x="1383030" y="732167"/>
                  </a:lnTo>
                  <a:lnTo>
                    <a:pt x="1390434" y="730669"/>
                  </a:lnTo>
                  <a:lnTo>
                    <a:pt x="1396492" y="726579"/>
                  </a:lnTo>
                  <a:lnTo>
                    <a:pt x="1400581" y="720521"/>
                  </a:lnTo>
                  <a:lnTo>
                    <a:pt x="1402080" y="713117"/>
                  </a:lnTo>
                  <a:close/>
                </a:path>
                <a:path w="8222615" h="732790">
                  <a:moveTo>
                    <a:pt x="1402092" y="19062"/>
                  </a:moveTo>
                  <a:lnTo>
                    <a:pt x="1400594" y="11645"/>
                  </a:lnTo>
                  <a:lnTo>
                    <a:pt x="1396504" y="5588"/>
                  </a:lnTo>
                  <a:lnTo>
                    <a:pt x="1390446" y="1498"/>
                  </a:lnTo>
                  <a:lnTo>
                    <a:pt x="1383042" y="12"/>
                  </a:lnTo>
                  <a:lnTo>
                    <a:pt x="1375613" y="1498"/>
                  </a:lnTo>
                  <a:lnTo>
                    <a:pt x="1369568" y="5588"/>
                  </a:lnTo>
                  <a:lnTo>
                    <a:pt x="1365478" y="11645"/>
                  </a:lnTo>
                  <a:lnTo>
                    <a:pt x="1363992" y="19062"/>
                  </a:lnTo>
                  <a:lnTo>
                    <a:pt x="1365478" y="26479"/>
                  </a:lnTo>
                  <a:lnTo>
                    <a:pt x="1369568" y="32524"/>
                  </a:lnTo>
                  <a:lnTo>
                    <a:pt x="1375613" y="36614"/>
                  </a:lnTo>
                  <a:lnTo>
                    <a:pt x="1383042" y="38112"/>
                  </a:lnTo>
                  <a:lnTo>
                    <a:pt x="1390446" y="36614"/>
                  </a:lnTo>
                  <a:lnTo>
                    <a:pt x="1396504" y="32524"/>
                  </a:lnTo>
                  <a:lnTo>
                    <a:pt x="1400594" y="26479"/>
                  </a:lnTo>
                  <a:lnTo>
                    <a:pt x="1402092" y="19062"/>
                  </a:lnTo>
                  <a:close/>
                </a:path>
                <a:path w="8222615" h="732790">
                  <a:moveTo>
                    <a:pt x="1515745" y="713117"/>
                  </a:moveTo>
                  <a:lnTo>
                    <a:pt x="1514246" y="705700"/>
                  </a:lnTo>
                  <a:lnTo>
                    <a:pt x="1510157" y="699643"/>
                  </a:lnTo>
                  <a:lnTo>
                    <a:pt x="1504099" y="695553"/>
                  </a:lnTo>
                  <a:lnTo>
                    <a:pt x="1496695" y="694067"/>
                  </a:lnTo>
                  <a:lnTo>
                    <a:pt x="1489265" y="695553"/>
                  </a:lnTo>
                  <a:lnTo>
                    <a:pt x="1483220" y="699643"/>
                  </a:lnTo>
                  <a:lnTo>
                    <a:pt x="1479130" y="705700"/>
                  </a:lnTo>
                  <a:lnTo>
                    <a:pt x="1477645" y="713117"/>
                  </a:lnTo>
                  <a:lnTo>
                    <a:pt x="1479130" y="720521"/>
                  </a:lnTo>
                  <a:lnTo>
                    <a:pt x="1483220" y="726579"/>
                  </a:lnTo>
                  <a:lnTo>
                    <a:pt x="1489265" y="730669"/>
                  </a:lnTo>
                  <a:lnTo>
                    <a:pt x="1496695" y="732167"/>
                  </a:lnTo>
                  <a:lnTo>
                    <a:pt x="1504099" y="730669"/>
                  </a:lnTo>
                  <a:lnTo>
                    <a:pt x="1510157" y="726579"/>
                  </a:lnTo>
                  <a:lnTo>
                    <a:pt x="1514246" y="720521"/>
                  </a:lnTo>
                  <a:lnTo>
                    <a:pt x="1515745" y="713117"/>
                  </a:lnTo>
                  <a:close/>
                </a:path>
                <a:path w="8222615" h="732790">
                  <a:moveTo>
                    <a:pt x="1515745" y="19062"/>
                  </a:moveTo>
                  <a:lnTo>
                    <a:pt x="1514246" y="11645"/>
                  </a:lnTo>
                  <a:lnTo>
                    <a:pt x="1510157" y="5588"/>
                  </a:lnTo>
                  <a:lnTo>
                    <a:pt x="1504111" y="1498"/>
                  </a:lnTo>
                  <a:lnTo>
                    <a:pt x="1496695" y="12"/>
                  </a:lnTo>
                  <a:lnTo>
                    <a:pt x="1489278" y="1498"/>
                  </a:lnTo>
                  <a:lnTo>
                    <a:pt x="1483220" y="5588"/>
                  </a:lnTo>
                  <a:lnTo>
                    <a:pt x="1479130" y="11645"/>
                  </a:lnTo>
                  <a:lnTo>
                    <a:pt x="1477645" y="19062"/>
                  </a:lnTo>
                  <a:lnTo>
                    <a:pt x="1479130" y="26479"/>
                  </a:lnTo>
                  <a:lnTo>
                    <a:pt x="1483220" y="32524"/>
                  </a:lnTo>
                  <a:lnTo>
                    <a:pt x="1489278" y="36614"/>
                  </a:lnTo>
                  <a:lnTo>
                    <a:pt x="1496695" y="38112"/>
                  </a:lnTo>
                  <a:lnTo>
                    <a:pt x="1504111" y="36614"/>
                  </a:lnTo>
                  <a:lnTo>
                    <a:pt x="1510157" y="32524"/>
                  </a:lnTo>
                  <a:lnTo>
                    <a:pt x="1514246" y="26479"/>
                  </a:lnTo>
                  <a:lnTo>
                    <a:pt x="1515745" y="19062"/>
                  </a:lnTo>
                  <a:close/>
                </a:path>
                <a:path w="8222615" h="732790">
                  <a:moveTo>
                    <a:pt x="1629410" y="713117"/>
                  </a:moveTo>
                  <a:lnTo>
                    <a:pt x="1627911" y="705700"/>
                  </a:lnTo>
                  <a:lnTo>
                    <a:pt x="1623822" y="699643"/>
                  </a:lnTo>
                  <a:lnTo>
                    <a:pt x="1617764" y="695553"/>
                  </a:lnTo>
                  <a:lnTo>
                    <a:pt x="1610360" y="694067"/>
                  </a:lnTo>
                  <a:lnTo>
                    <a:pt x="1602930" y="695553"/>
                  </a:lnTo>
                  <a:lnTo>
                    <a:pt x="1596885" y="699643"/>
                  </a:lnTo>
                  <a:lnTo>
                    <a:pt x="1592795" y="705700"/>
                  </a:lnTo>
                  <a:lnTo>
                    <a:pt x="1591310" y="713117"/>
                  </a:lnTo>
                  <a:lnTo>
                    <a:pt x="1592795" y="720521"/>
                  </a:lnTo>
                  <a:lnTo>
                    <a:pt x="1596885" y="726579"/>
                  </a:lnTo>
                  <a:lnTo>
                    <a:pt x="1602930" y="730669"/>
                  </a:lnTo>
                  <a:lnTo>
                    <a:pt x="1610360" y="732167"/>
                  </a:lnTo>
                  <a:lnTo>
                    <a:pt x="1617764" y="730669"/>
                  </a:lnTo>
                  <a:lnTo>
                    <a:pt x="1623822" y="726579"/>
                  </a:lnTo>
                  <a:lnTo>
                    <a:pt x="1627911" y="720521"/>
                  </a:lnTo>
                  <a:lnTo>
                    <a:pt x="1629410" y="713117"/>
                  </a:lnTo>
                  <a:close/>
                </a:path>
                <a:path w="8222615" h="732790">
                  <a:moveTo>
                    <a:pt x="1629410" y="19062"/>
                  </a:moveTo>
                  <a:lnTo>
                    <a:pt x="1627911" y="11645"/>
                  </a:lnTo>
                  <a:lnTo>
                    <a:pt x="1623822" y="5588"/>
                  </a:lnTo>
                  <a:lnTo>
                    <a:pt x="1617776" y="1498"/>
                  </a:lnTo>
                  <a:lnTo>
                    <a:pt x="1610360" y="12"/>
                  </a:lnTo>
                  <a:lnTo>
                    <a:pt x="1602943" y="1498"/>
                  </a:lnTo>
                  <a:lnTo>
                    <a:pt x="1596885" y="5588"/>
                  </a:lnTo>
                  <a:lnTo>
                    <a:pt x="1592795" y="11645"/>
                  </a:lnTo>
                  <a:lnTo>
                    <a:pt x="1591310" y="19062"/>
                  </a:lnTo>
                  <a:lnTo>
                    <a:pt x="1592795" y="26479"/>
                  </a:lnTo>
                  <a:lnTo>
                    <a:pt x="1596885" y="32524"/>
                  </a:lnTo>
                  <a:lnTo>
                    <a:pt x="1602943" y="36614"/>
                  </a:lnTo>
                  <a:lnTo>
                    <a:pt x="1610360" y="38112"/>
                  </a:lnTo>
                  <a:lnTo>
                    <a:pt x="1617776" y="36614"/>
                  </a:lnTo>
                  <a:lnTo>
                    <a:pt x="1623822" y="32524"/>
                  </a:lnTo>
                  <a:lnTo>
                    <a:pt x="1627911" y="26479"/>
                  </a:lnTo>
                  <a:lnTo>
                    <a:pt x="1629410" y="19062"/>
                  </a:lnTo>
                  <a:close/>
                </a:path>
                <a:path w="8222615" h="732790">
                  <a:moveTo>
                    <a:pt x="1743075" y="713117"/>
                  </a:moveTo>
                  <a:lnTo>
                    <a:pt x="1741576" y="705700"/>
                  </a:lnTo>
                  <a:lnTo>
                    <a:pt x="1737487" y="699643"/>
                  </a:lnTo>
                  <a:lnTo>
                    <a:pt x="1731429" y="695553"/>
                  </a:lnTo>
                  <a:lnTo>
                    <a:pt x="1724025" y="694067"/>
                  </a:lnTo>
                  <a:lnTo>
                    <a:pt x="1716595" y="695553"/>
                  </a:lnTo>
                  <a:lnTo>
                    <a:pt x="1710550" y="699643"/>
                  </a:lnTo>
                  <a:lnTo>
                    <a:pt x="1706460" y="705700"/>
                  </a:lnTo>
                  <a:lnTo>
                    <a:pt x="1704975" y="713117"/>
                  </a:lnTo>
                  <a:lnTo>
                    <a:pt x="1706460" y="720521"/>
                  </a:lnTo>
                  <a:lnTo>
                    <a:pt x="1710550" y="726579"/>
                  </a:lnTo>
                  <a:lnTo>
                    <a:pt x="1716595" y="730669"/>
                  </a:lnTo>
                  <a:lnTo>
                    <a:pt x="1724025" y="732167"/>
                  </a:lnTo>
                  <a:lnTo>
                    <a:pt x="1731429" y="730669"/>
                  </a:lnTo>
                  <a:lnTo>
                    <a:pt x="1737487" y="726579"/>
                  </a:lnTo>
                  <a:lnTo>
                    <a:pt x="1741576" y="720521"/>
                  </a:lnTo>
                  <a:lnTo>
                    <a:pt x="1743075" y="713117"/>
                  </a:lnTo>
                  <a:close/>
                </a:path>
                <a:path w="8222615" h="732790">
                  <a:moveTo>
                    <a:pt x="1743075" y="19062"/>
                  </a:moveTo>
                  <a:lnTo>
                    <a:pt x="1741576" y="11645"/>
                  </a:lnTo>
                  <a:lnTo>
                    <a:pt x="1737487" y="5588"/>
                  </a:lnTo>
                  <a:lnTo>
                    <a:pt x="1731441" y="1498"/>
                  </a:lnTo>
                  <a:lnTo>
                    <a:pt x="1724025" y="12"/>
                  </a:lnTo>
                  <a:lnTo>
                    <a:pt x="1716608" y="1498"/>
                  </a:lnTo>
                  <a:lnTo>
                    <a:pt x="1710550" y="5588"/>
                  </a:lnTo>
                  <a:lnTo>
                    <a:pt x="1706460" y="11645"/>
                  </a:lnTo>
                  <a:lnTo>
                    <a:pt x="1704975" y="19062"/>
                  </a:lnTo>
                  <a:lnTo>
                    <a:pt x="1706460" y="26479"/>
                  </a:lnTo>
                  <a:lnTo>
                    <a:pt x="1710550" y="32524"/>
                  </a:lnTo>
                  <a:lnTo>
                    <a:pt x="1716608" y="36614"/>
                  </a:lnTo>
                  <a:lnTo>
                    <a:pt x="1724025" y="38112"/>
                  </a:lnTo>
                  <a:lnTo>
                    <a:pt x="1731441" y="36614"/>
                  </a:lnTo>
                  <a:lnTo>
                    <a:pt x="1737487" y="32524"/>
                  </a:lnTo>
                  <a:lnTo>
                    <a:pt x="1741576" y="26479"/>
                  </a:lnTo>
                  <a:lnTo>
                    <a:pt x="1743075" y="19062"/>
                  </a:lnTo>
                  <a:close/>
                </a:path>
                <a:path w="8222615" h="732790">
                  <a:moveTo>
                    <a:pt x="1856740" y="713117"/>
                  </a:moveTo>
                  <a:lnTo>
                    <a:pt x="1855241" y="705700"/>
                  </a:lnTo>
                  <a:lnTo>
                    <a:pt x="1851152" y="699643"/>
                  </a:lnTo>
                  <a:lnTo>
                    <a:pt x="1845094" y="695553"/>
                  </a:lnTo>
                  <a:lnTo>
                    <a:pt x="1837690" y="694067"/>
                  </a:lnTo>
                  <a:lnTo>
                    <a:pt x="1830260" y="695553"/>
                  </a:lnTo>
                  <a:lnTo>
                    <a:pt x="1824215" y="699643"/>
                  </a:lnTo>
                  <a:lnTo>
                    <a:pt x="1820125" y="705700"/>
                  </a:lnTo>
                  <a:lnTo>
                    <a:pt x="1818640" y="713117"/>
                  </a:lnTo>
                  <a:lnTo>
                    <a:pt x="1820125" y="720521"/>
                  </a:lnTo>
                  <a:lnTo>
                    <a:pt x="1824215" y="726579"/>
                  </a:lnTo>
                  <a:lnTo>
                    <a:pt x="1830260" y="730669"/>
                  </a:lnTo>
                  <a:lnTo>
                    <a:pt x="1837690" y="732167"/>
                  </a:lnTo>
                  <a:lnTo>
                    <a:pt x="1845094" y="730669"/>
                  </a:lnTo>
                  <a:lnTo>
                    <a:pt x="1851152" y="726579"/>
                  </a:lnTo>
                  <a:lnTo>
                    <a:pt x="1855241" y="720521"/>
                  </a:lnTo>
                  <a:lnTo>
                    <a:pt x="1856740" y="713117"/>
                  </a:lnTo>
                  <a:close/>
                </a:path>
                <a:path w="8222615" h="732790">
                  <a:moveTo>
                    <a:pt x="1856740" y="19062"/>
                  </a:moveTo>
                  <a:lnTo>
                    <a:pt x="1855241" y="11645"/>
                  </a:lnTo>
                  <a:lnTo>
                    <a:pt x="1851152" y="5588"/>
                  </a:lnTo>
                  <a:lnTo>
                    <a:pt x="1845106" y="1498"/>
                  </a:lnTo>
                  <a:lnTo>
                    <a:pt x="1837690" y="12"/>
                  </a:lnTo>
                  <a:lnTo>
                    <a:pt x="1830273" y="1498"/>
                  </a:lnTo>
                  <a:lnTo>
                    <a:pt x="1824215" y="5588"/>
                  </a:lnTo>
                  <a:lnTo>
                    <a:pt x="1820125" y="11645"/>
                  </a:lnTo>
                  <a:lnTo>
                    <a:pt x="1818640" y="19062"/>
                  </a:lnTo>
                  <a:lnTo>
                    <a:pt x="1820125" y="26479"/>
                  </a:lnTo>
                  <a:lnTo>
                    <a:pt x="1824215" y="32524"/>
                  </a:lnTo>
                  <a:lnTo>
                    <a:pt x="1830273" y="36614"/>
                  </a:lnTo>
                  <a:lnTo>
                    <a:pt x="1837690" y="38112"/>
                  </a:lnTo>
                  <a:lnTo>
                    <a:pt x="1845106" y="36614"/>
                  </a:lnTo>
                  <a:lnTo>
                    <a:pt x="1851152" y="32524"/>
                  </a:lnTo>
                  <a:lnTo>
                    <a:pt x="1855241" y="26479"/>
                  </a:lnTo>
                  <a:lnTo>
                    <a:pt x="1856740" y="19062"/>
                  </a:lnTo>
                  <a:close/>
                </a:path>
                <a:path w="8222615" h="732790">
                  <a:moveTo>
                    <a:pt x="1970405" y="713117"/>
                  </a:moveTo>
                  <a:lnTo>
                    <a:pt x="1968906" y="705700"/>
                  </a:lnTo>
                  <a:lnTo>
                    <a:pt x="1964817" y="699643"/>
                  </a:lnTo>
                  <a:lnTo>
                    <a:pt x="1958759" y="695553"/>
                  </a:lnTo>
                  <a:lnTo>
                    <a:pt x="1951355" y="694067"/>
                  </a:lnTo>
                  <a:lnTo>
                    <a:pt x="1943925" y="695553"/>
                  </a:lnTo>
                  <a:lnTo>
                    <a:pt x="1937880" y="699643"/>
                  </a:lnTo>
                  <a:lnTo>
                    <a:pt x="1933790" y="705700"/>
                  </a:lnTo>
                  <a:lnTo>
                    <a:pt x="1932305" y="713117"/>
                  </a:lnTo>
                  <a:lnTo>
                    <a:pt x="1933790" y="720521"/>
                  </a:lnTo>
                  <a:lnTo>
                    <a:pt x="1937880" y="726579"/>
                  </a:lnTo>
                  <a:lnTo>
                    <a:pt x="1943925" y="730669"/>
                  </a:lnTo>
                  <a:lnTo>
                    <a:pt x="1951355" y="732167"/>
                  </a:lnTo>
                  <a:lnTo>
                    <a:pt x="1958759" y="730669"/>
                  </a:lnTo>
                  <a:lnTo>
                    <a:pt x="1964817" y="726579"/>
                  </a:lnTo>
                  <a:lnTo>
                    <a:pt x="1968906" y="720521"/>
                  </a:lnTo>
                  <a:lnTo>
                    <a:pt x="1970405" y="713117"/>
                  </a:lnTo>
                  <a:close/>
                </a:path>
                <a:path w="8222615" h="732790">
                  <a:moveTo>
                    <a:pt x="1970405" y="19062"/>
                  </a:moveTo>
                  <a:lnTo>
                    <a:pt x="1968906" y="11645"/>
                  </a:lnTo>
                  <a:lnTo>
                    <a:pt x="1964817" y="5588"/>
                  </a:lnTo>
                  <a:lnTo>
                    <a:pt x="1958771" y="1498"/>
                  </a:lnTo>
                  <a:lnTo>
                    <a:pt x="1951355" y="12"/>
                  </a:lnTo>
                  <a:lnTo>
                    <a:pt x="1943938" y="1498"/>
                  </a:lnTo>
                  <a:lnTo>
                    <a:pt x="1937880" y="5588"/>
                  </a:lnTo>
                  <a:lnTo>
                    <a:pt x="1933790" y="11645"/>
                  </a:lnTo>
                  <a:lnTo>
                    <a:pt x="1932305" y="19062"/>
                  </a:lnTo>
                  <a:lnTo>
                    <a:pt x="1933790" y="26479"/>
                  </a:lnTo>
                  <a:lnTo>
                    <a:pt x="1937880" y="32524"/>
                  </a:lnTo>
                  <a:lnTo>
                    <a:pt x="1943938" y="36614"/>
                  </a:lnTo>
                  <a:lnTo>
                    <a:pt x="1951355" y="38112"/>
                  </a:lnTo>
                  <a:lnTo>
                    <a:pt x="1958771" y="36614"/>
                  </a:lnTo>
                  <a:lnTo>
                    <a:pt x="1964817" y="32524"/>
                  </a:lnTo>
                  <a:lnTo>
                    <a:pt x="1968906" y="26479"/>
                  </a:lnTo>
                  <a:lnTo>
                    <a:pt x="1970405" y="19062"/>
                  </a:lnTo>
                  <a:close/>
                </a:path>
                <a:path w="8222615" h="732790">
                  <a:moveTo>
                    <a:pt x="2084070" y="19062"/>
                  </a:moveTo>
                  <a:lnTo>
                    <a:pt x="2082571" y="11645"/>
                  </a:lnTo>
                  <a:lnTo>
                    <a:pt x="2078482" y="5588"/>
                  </a:lnTo>
                  <a:lnTo>
                    <a:pt x="2072436" y="1498"/>
                  </a:lnTo>
                  <a:lnTo>
                    <a:pt x="2065020" y="12"/>
                  </a:lnTo>
                  <a:lnTo>
                    <a:pt x="2057603" y="1498"/>
                  </a:lnTo>
                  <a:lnTo>
                    <a:pt x="2051545" y="5588"/>
                  </a:lnTo>
                  <a:lnTo>
                    <a:pt x="2047455" y="11645"/>
                  </a:lnTo>
                  <a:lnTo>
                    <a:pt x="2045970" y="19062"/>
                  </a:lnTo>
                  <a:lnTo>
                    <a:pt x="2047455" y="26479"/>
                  </a:lnTo>
                  <a:lnTo>
                    <a:pt x="2051545" y="32524"/>
                  </a:lnTo>
                  <a:lnTo>
                    <a:pt x="2057603" y="36614"/>
                  </a:lnTo>
                  <a:lnTo>
                    <a:pt x="2065020" y="38112"/>
                  </a:lnTo>
                  <a:lnTo>
                    <a:pt x="2072436" y="36614"/>
                  </a:lnTo>
                  <a:lnTo>
                    <a:pt x="2078482" y="32524"/>
                  </a:lnTo>
                  <a:lnTo>
                    <a:pt x="2082571" y="26479"/>
                  </a:lnTo>
                  <a:lnTo>
                    <a:pt x="2084070" y="19062"/>
                  </a:lnTo>
                  <a:close/>
                </a:path>
                <a:path w="8222615" h="732790">
                  <a:moveTo>
                    <a:pt x="2084082" y="713117"/>
                  </a:moveTo>
                  <a:lnTo>
                    <a:pt x="2082584" y="705700"/>
                  </a:lnTo>
                  <a:lnTo>
                    <a:pt x="2078494" y="699643"/>
                  </a:lnTo>
                  <a:lnTo>
                    <a:pt x="2072436" y="695553"/>
                  </a:lnTo>
                  <a:lnTo>
                    <a:pt x="2065032" y="694067"/>
                  </a:lnTo>
                  <a:lnTo>
                    <a:pt x="2057603" y="695553"/>
                  </a:lnTo>
                  <a:lnTo>
                    <a:pt x="2051558" y="699643"/>
                  </a:lnTo>
                  <a:lnTo>
                    <a:pt x="2047468" y="705700"/>
                  </a:lnTo>
                  <a:lnTo>
                    <a:pt x="2045982" y="713117"/>
                  </a:lnTo>
                  <a:lnTo>
                    <a:pt x="2047468" y="720521"/>
                  </a:lnTo>
                  <a:lnTo>
                    <a:pt x="2051558" y="726579"/>
                  </a:lnTo>
                  <a:lnTo>
                    <a:pt x="2057603" y="730669"/>
                  </a:lnTo>
                  <a:lnTo>
                    <a:pt x="2065032" y="732167"/>
                  </a:lnTo>
                  <a:lnTo>
                    <a:pt x="2072436" y="730669"/>
                  </a:lnTo>
                  <a:lnTo>
                    <a:pt x="2078494" y="726579"/>
                  </a:lnTo>
                  <a:lnTo>
                    <a:pt x="2082584" y="720521"/>
                  </a:lnTo>
                  <a:lnTo>
                    <a:pt x="2084082" y="713117"/>
                  </a:lnTo>
                  <a:close/>
                </a:path>
                <a:path w="8222615" h="732790">
                  <a:moveTo>
                    <a:pt x="2197735" y="19062"/>
                  </a:moveTo>
                  <a:lnTo>
                    <a:pt x="2196236" y="11645"/>
                  </a:lnTo>
                  <a:lnTo>
                    <a:pt x="2192147" y="5588"/>
                  </a:lnTo>
                  <a:lnTo>
                    <a:pt x="2186101" y="1498"/>
                  </a:lnTo>
                  <a:lnTo>
                    <a:pt x="2178685" y="12"/>
                  </a:lnTo>
                  <a:lnTo>
                    <a:pt x="2171268" y="1498"/>
                  </a:lnTo>
                  <a:lnTo>
                    <a:pt x="2165210" y="5588"/>
                  </a:lnTo>
                  <a:lnTo>
                    <a:pt x="2161121" y="11645"/>
                  </a:lnTo>
                  <a:lnTo>
                    <a:pt x="2159635" y="19062"/>
                  </a:lnTo>
                  <a:lnTo>
                    <a:pt x="2161121" y="26479"/>
                  </a:lnTo>
                  <a:lnTo>
                    <a:pt x="2165210" y="32524"/>
                  </a:lnTo>
                  <a:lnTo>
                    <a:pt x="2171268" y="36614"/>
                  </a:lnTo>
                  <a:lnTo>
                    <a:pt x="2178685" y="38112"/>
                  </a:lnTo>
                  <a:lnTo>
                    <a:pt x="2186101" y="36614"/>
                  </a:lnTo>
                  <a:lnTo>
                    <a:pt x="2192147" y="32524"/>
                  </a:lnTo>
                  <a:lnTo>
                    <a:pt x="2196236" y="26479"/>
                  </a:lnTo>
                  <a:lnTo>
                    <a:pt x="2197735" y="19062"/>
                  </a:lnTo>
                  <a:close/>
                </a:path>
                <a:path w="8222615" h="732790">
                  <a:moveTo>
                    <a:pt x="2197747" y="713117"/>
                  </a:moveTo>
                  <a:lnTo>
                    <a:pt x="2196249" y="705700"/>
                  </a:lnTo>
                  <a:lnTo>
                    <a:pt x="2192159" y="699643"/>
                  </a:lnTo>
                  <a:lnTo>
                    <a:pt x="2186101" y="695553"/>
                  </a:lnTo>
                  <a:lnTo>
                    <a:pt x="2178697" y="694067"/>
                  </a:lnTo>
                  <a:lnTo>
                    <a:pt x="2171268" y="695553"/>
                  </a:lnTo>
                  <a:lnTo>
                    <a:pt x="2165223" y="699643"/>
                  </a:lnTo>
                  <a:lnTo>
                    <a:pt x="2161133" y="705700"/>
                  </a:lnTo>
                  <a:lnTo>
                    <a:pt x="2159647" y="713117"/>
                  </a:lnTo>
                  <a:lnTo>
                    <a:pt x="2161133" y="720521"/>
                  </a:lnTo>
                  <a:lnTo>
                    <a:pt x="2165223" y="726579"/>
                  </a:lnTo>
                  <a:lnTo>
                    <a:pt x="2171268" y="730669"/>
                  </a:lnTo>
                  <a:lnTo>
                    <a:pt x="2178697" y="732167"/>
                  </a:lnTo>
                  <a:lnTo>
                    <a:pt x="2186101" y="730669"/>
                  </a:lnTo>
                  <a:lnTo>
                    <a:pt x="2192159" y="726579"/>
                  </a:lnTo>
                  <a:lnTo>
                    <a:pt x="2196249" y="720521"/>
                  </a:lnTo>
                  <a:lnTo>
                    <a:pt x="2197747" y="713117"/>
                  </a:lnTo>
                  <a:close/>
                </a:path>
                <a:path w="8222615" h="732790">
                  <a:moveTo>
                    <a:pt x="2311400" y="19062"/>
                  </a:moveTo>
                  <a:lnTo>
                    <a:pt x="2309901" y="11645"/>
                  </a:lnTo>
                  <a:lnTo>
                    <a:pt x="2305812" y="5588"/>
                  </a:lnTo>
                  <a:lnTo>
                    <a:pt x="2299766" y="1498"/>
                  </a:lnTo>
                  <a:lnTo>
                    <a:pt x="2292350" y="12"/>
                  </a:lnTo>
                  <a:lnTo>
                    <a:pt x="2284933" y="1498"/>
                  </a:lnTo>
                  <a:lnTo>
                    <a:pt x="2278875" y="5588"/>
                  </a:lnTo>
                  <a:lnTo>
                    <a:pt x="2274786" y="11645"/>
                  </a:lnTo>
                  <a:lnTo>
                    <a:pt x="2273300" y="19062"/>
                  </a:lnTo>
                  <a:lnTo>
                    <a:pt x="2274786" y="26479"/>
                  </a:lnTo>
                  <a:lnTo>
                    <a:pt x="2278875" y="32524"/>
                  </a:lnTo>
                  <a:lnTo>
                    <a:pt x="2284933" y="36614"/>
                  </a:lnTo>
                  <a:lnTo>
                    <a:pt x="2292350" y="38112"/>
                  </a:lnTo>
                  <a:lnTo>
                    <a:pt x="2299766" y="36614"/>
                  </a:lnTo>
                  <a:lnTo>
                    <a:pt x="2305812" y="32524"/>
                  </a:lnTo>
                  <a:lnTo>
                    <a:pt x="2309901" y="26479"/>
                  </a:lnTo>
                  <a:lnTo>
                    <a:pt x="2311400" y="19062"/>
                  </a:lnTo>
                  <a:close/>
                </a:path>
                <a:path w="8222615" h="732790">
                  <a:moveTo>
                    <a:pt x="2311412" y="713117"/>
                  </a:moveTo>
                  <a:lnTo>
                    <a:pt x="2309914" y="705700"/>
                  </a:lnTo>
                  <a:lnTo>
                    <a:pt x="2305824" y="699643"/>
                  </a:lnTo>
                  <a:lnTo>
                    <a:pt x="2299766" y="695553"/>
                  </a:lnTo>
                  <a:lnTo>
                    <a:pt x="2292362" y="694067"/>
                  </a:lnTo>
                  <a:lnTo>
                    <a:pt x="2284933" y="695553"/>
                  </a:lnTo>
                  <a:lnTo>
                    <a:pt x="2278888" y="699643"/>
                  </a:lnTo>
                  <a:lnTo>
                    <a:pt x="2274798" y="705700"/>
                  </a:lnTo>
                  <a:lnTo>
                    <a:pt x="2273312" y="713117"/>
                  </a:lnTo>
                  <a:lnTo>
                    <a:pt x="2274798" y="720521"/>
                  </a:lnTo>
                  <a:lnTo>
                    <a:pt x="2278888" y="726579"/>
                  </a:lnTo>
                  <a:lnTo>
                    <a:pt x="2284933" y="730669"/>
                  </a:lnTo>
                  <a:lnTo>
                    <a:pt x="2292362" y="732167"/>
                  </a:lnTo>
                  <a:lnTo>
                    <a:pt x="2299766" y="730669"/>
                  </a:lnTo>
                  <a:lnTo>
                    <a:pt x="2305824" y="726579"/>
                  </a:lnTo>
                  <a:lnTo>
                    <a:pt x="2309914" y="720521"/>
                  </a:lnTo>
                  <a:lnTo>
                    <a:pt x="2311412" y="713117"/>
                  </a:lnTo>
                  <a:close/>
                </a:path>
                <a:path w="8222615" h="732790">
                  <a:moveTo>
                    <a:pt x="2425065" y="19062"/>
                  </a:moveTo>
                  <a:lnTo>
                    <a:pt x="2423566" y="11645"/>
                  </a:lnTo>
                  <a:lnTo>
                    <a:pt x="2419477" y="5588"/>
                  </a:lnTo>
                  <a:lnTo>
                    <a:pt x="2413431" y="1498"/>
                  </a:lnTo>
                  <a:lnTo>
                    <a:pt x="2406015" y="12"/>
                  </a:lnTo>
                  <a:lnTo>
                    <a:pt x="2398598" y="1498"/>
                  </a:lnTo>
                  <a:lnTo>
                    <a:pt x="2392540" y="5588"/>
                  </a:lnTo>
                  <a:lnTo>
                    <a:pt x="2388451" y="11645"/>
                  </a:lnTo>
                  <a:lnTo>
                    <a:pt x="2386965" y="19062"/>
                  </a:lnTo>
                  <a:lnTo>
                    <a:pt x="2388451" y="26479"/>
                  </a:lnTo>
                  <a:lnTo>
                    <a:pt x="2392540" y="32524"/>
                  </a:lnTo>
                  <a:lnTo>
                    <a:pt x="2398598" y="36614"/>
                  </a:lnTo>
                  <a:lnTo>
                    <a:pt x="2406015" y="38112"/>
                  </a:lnTo>
                  <a:lnTo>
                    <a:pt x="2413431" y="36614"/>
                  </a:lnTo>
                  <a:lnTo>
                    <a:pt x="2419477" y="32524"/>
                  </a:lnTo>
                  <a:lnTo>
                    <a:pt x="2423566" y="26479"/>
                  </a:lnTo>
                  <a:lnTo>
                    <a:pt x="2425065" y="19062"/>
                  </a:lnTo>
                  <a:close/>
                </a:path>
                <a:path w="8222615" h="732790">
                  <a:moveTo>
                    <a:pt x="2425077" y="713117"/>
                  </a:moveTo>
                  <a:lnTo>
                    <a:pt x="2423579" y="705700"/>
                  </a:lnTo>
                  <a:lnTo>
                    <a:pt x="2419489" y="699643"/>
                  </a:lnTo>
                  <a:lnTo>
                    <a:pt x="2413431" y="695553"/>
                  </a:lnTo>
                  <a:lnTo>
                    <a:pt x="2406027" y="694067"/>
                  </a:lnTo>
                  <a:lnTo>
                    <a:pt x="2398598" y="695553"/>
                  </a:lnTo>
                  <a:lnTo>
                    <a:pt x="2392553" y="699643"/>
                  </a:lnTo>
                  <a:lnTo>
                    <a:pt x="2388463" y="705700"/>
                  </a:lnTo>
                  <a:lnTo>
                    <a:pt x="2386977" y="713117"/>
                  </a:lnTo>
                  <a:lnTo>
                    <a:pt x="2388463" y="720521"/>
                  </a:lnTo>
                  <a:lnTo>
                    <a:pt x="2392553" y="726579"/>
                  </a:lnTo>
                  <a:lnTo>
                    <a:pt x="2398598" y="730669"/>
                  </a:lnTo>
                  <a:lnTo>
                    <a:pt x="2406027" y="732167"/>
                  </a:lnTo>
                  <a:lnTo>
                    <a:pt x="2413431" y="730669"/>
                  </a:lnTo>
                  <a:lnTo>
                    <a:pt x="2419489" y="726579"/>
                  </a:lnTo>
                  <a:lnTo>
                    <a:pt x="2423579" y="720521"/>
                  </a:lnTo>
                  <a:lnTo>
                    <a:pt x="2425077" y="713117"/>
                  </a:lnTo>
                  <a:close/>
                </a:path>
                <a:path w="8222615" h="732790">
                  <a:moveTo>
                    <a:pt x="2538730" y="19062"/>
                  </a:moveTo>
                  <a:lnTo>
                    <a:pt x="2537231" y="11645"/>
                  </a:lnTo>
                  <a:lnTo>
                    <a:pt x="2533142" y="5588"/>
                  </a:lnTo>
                  <a:lnTo>
                    <a:pt x="2527096" y="1498"/>
                  </a:lnTo>
                  <a:lnTo>
                    <a:pt x="2519680" y="12"/>
                  </a:lnTo>
                  <a:lnTo>
                    <a:pt x="2512263" y="1498"/>
                  </a:lnTo>
                  <a:lnTo>
                    <a:pt x="2506205" y="5588"/>
                  </a:lnTo>
                  <a:lnTo>
                    <a:pt x="2502116" y="11645"/>
                  </a:lnTo>
                  <a:lnTo>
                    <a:pt x="2500630" y="19062"/>
                  </a:lnTo>
                  <a:lnTo>
                    <a:pt x="2502116" y="26479"/>
                  </a:lnTo>
                  <a:lnTo>
                    <a:pt x="2506205" y="32524"/>
                  </a:lnTo>
                  <a:lnTo>
                    <a:pt x="2512263" y="36614"/>
                  </a:lnTo>
                  <a:lnTo>
                    <a:pt x="2519680" y="38112"/>
                  </a:lnTo>
                  <a:lnTo>
                    <a:pt x="2527096" y="36614"/>
                  </a:lnTo>
                  <a:lnTo>
                    <a:pt x="2533142" y="32524"/>
                  </a:lnTo>
                  <a:lnTo>
                    <a:pt x="2537231" y="26479"/>
                  </a:lnTo>
                  <a:lnTo>
                    <a:pt x="2538730" y="19062"/>
                  </a:lnTo>
                  <a:close/>
                </a:path>
                <a:path w="8222615" h="732790">
                  <a:moveTo>
                    <a:pt x="2538742" y="713117"/>
                  </a:moveTo>
                  <a:lnTo>
                    <a:pt x="2537244" y="705700"/>
                  </a:lnTo>
                  <a:lnTo>
                    <a:pt x="2533154" y="699643"/>
                  </a:lnTo>
                  <a:lnTo>
                    <a:pt x="2527096" y="695553"/>
                  </a:lnTo>
                  <a:lnTo>
                    <a:pt x="2519692" y="694067"/>
                  </a:lnTo>
                  <a:lnTo>
                    <a:pt x="2512263" y="695553"/>
                  </a:lnTo>
                  <a:lnTo>
                    <a:pt x="2506218" y="699643"/>
                  </a:lnTo>
                  <a:lnTo>
                    <a:pt x="2502128" y="705700"/>
                  </a:lnTo>
                  <a:lnTo>
                    <a:pt x="2500642" y="713117"/>
                  </a:lnTo>
                  <a:lnTo>
                    <a:pt x="2502128" y="720521"/>
                  </a:lnTo>
                  <a:lnTo>
                    <a:pt x="2506218" y="726579"/>
                  </a:lnTo>
                  <a:lnTo>
                    <a:pt x="2512263" y="730669"/>
                  </a:lnTo>
                  <a:lnTo>
                    <a:pt x="2519692" y="732167"/>
                  </a:lnTo>
                  <a:lnTo>
                    <a:pt x="2527096" y="730669"/>
                  </a:lnTo>
                  <a:lnTo>
                    <a:pt x="2533154" y="726579"/>
                  </a:lnTo>
                  <a:lnTo>
                    <a:pt x="2537244" y="720521"/>
                  </a:lnTo>
                  <a:lnTo>
                    <a:pt x="2538742" y="713117"/>
                  </a:lnTo>
                  <a:close/>
                </a:path>
                <a:path w="8222615" h="732790">
                  <a:moveTo>
                    <a:pt x="2652395" y="19062"/>
                  </a:moveTo>
                  <a:lnTo>
                    <a:pt x="2650896" y="11645"/>
                  </a:lnTo>
                  <a:lnTo>
                    <a:pt x="2646807" y="5588"/>
                  </a:lnTo>
                  <a:lnTo>
                    <a:pt x="2640761" y="1498"/>
                  </a:lnTo>
                  <a:lnTo>
                    <a:pt x="2633345" y="12"/>
                  </a:lnTo>
                  <a:lnTo>
                    <a:pt x="2625928" y="1498"/>
                  </a:lnTo>
                  <a:lnTo>
                    <a:pt x="2619870" y="5588"/>
                  </a:lnTo>
                  <a:lnTo>
                    <a:pt x="2615781" y="11645"/>
                  </a:lnTo>
                  <a:lnTo>
                    <a:pt x="2614295" y="19062"/>
                  </a:lnTo>
                  <a:lnTo>
                    <a:pt x="2615781" y="26479"/>
                  </a:lnTo>
                  <a:lnTo>
                    <a:pt x="2619870" y="32524"/>
                  </a:lnTo>
                  <a:lnTo>
                    <a:pt x="2625928" y="36614"/>
                  </a:lnTo>
                  <a:lnTo>
                    <a:pt x="2633345" y="38112"/>
                  </a:lnTo>
                  <a:lnTo>
                    <a:pt x="2640761" y="36614"/>
                  </a:lnTo>
                  <a:lnTo>
                    <a:pt x="2646807" y="32524"/>
                  </a:lnTo>
                  <a:lnTo>
                    <a:pt x="2650896" y="26479"/>
                  </a:lnTo>
                  <a:lnTo>
                    <a:pt x="2652395" y="19062"/>
                  </a:lnTo>
                  <a:close/>
                </a:path>
                <a:path w="8222615" h="732790">
                  <a:moveTo>
                    <a:pt x="2652407" y="713117"/>
                  </a:moveTo>
                  <a:lnTo>
                    <a:pt x="2650909" y="705700"/>
                  </a:lnTo>
                  <a:lnTo>
                    <a:pt x="2646819" y="699643"/>
                  </a:lnTo>
                  <a:lnTo>
                    <a:pt x="2640761" y="695553"/>
                  </a:lnTo>
                  <a:lnTo>
                    <a:pt x="2633357" y="694067"/>
                  </a:lnTo>
                  <a:lnTo>
                    <a:pt x="2625928" y="695553"/>
                  </a:lnTo>
                  <a:lnTo>
                    <a:pt x="2619883" y="699643"/>
                  </a:lnTo>
                  <a:lnTo>
                    <a:pt x="2615793" y="705700"/>
                  </a:lnTo>
                  <a:lnTo>
                    <a:pt x="2614307" y="713117"/>
                  </a:lnTo>
                  <a:lnTo>
                    <a:pt x="2615793" y="720521"/>
                  </a:lnTo>
                  <a:lnTo>
                    <a:pt x="2619883" y="726579"/>
                  </a:lnTo>
                  <a:lnTo>
                    <a:pt x="2625928" y="730669"/>
                  </a:lnTo>
                  <a:lnTo>
                    <a:pt x="2633357" y="732167"/>
                  </a:lnTo>
                  <a:lnTo>
                    <a:pt x="2640761" y="730669"/>
                  </a:lnTo>
                  <a:lnTo>
                    <a:pt x="2646819" y="726579"/>
                  </a:lnTo>
                  <a:lnTo>
                    <a:pt x="2650909" y="720521"/>
                  </a:lnTo>
                  <a:lnTo>
                    <a:pt x="2652407" y="713117"/>
                  </a:lnTo>
                  <a:close/>
                </a:path>
                <a:path w="8222615" h="732790">
                  <a:moveTo>
                    <a:pt x="2766060" y="19062"/>
                  </a:moveTo>
                  <a:lnTo>
                    <a:pt x="2764561" y="11645"/>
                  </a:lnTo>
                  <a:lnTo>
                    <a:pt x="2760472" y="5588"/>
                  </a:lnTo>
                  <a:lnTo>
                    <a:pt x="2754426" y="1498"/>
                  </a:lnTo>
                  <a:lnTo>
                    <a:pt x="2747010" y="12"/>
                  </a:lnTo>
                  <a:lnTo>
                    <a:pt x="2739593" y="1498"/>
                  </a:lnTo>
                  <a:lnTo>
                    <a:pt x="2733535" y="5588"/>
                  </a:lnTo>
                  <a:lnTo>
                    <a:pt x="2729446" y="11645"/>
                  </a:lnTo>
                  <a:lnTo>
                    <a:pt x="2727960" y="19062"/>
                  </a:lnTo>
                  <a:lnTo>
                    <a:pt x="2729446" y="26479"/>
                  </a:lnTo>
                  <a:lnTo>
                    <a:pt x="2733535" y="32524"/>
                  </a:lnTo>
                  <a:lnTo>
                    <a:pt x="2739593" y="36614"/>
                  </a:lnTo>
                  <a:lnTo>
                    <a:pt x="2747010" y="38112"/>
                  </a:lnTo>
                  <a:lnTo>
                    <a:pt x="2754426" y="36614"/>
                  </a:lnTo>
                  <a:lnTo>
                    <a:pt x="2760472" y="32524"/>
                  </a:lnTo>
                  <a:lnTo>
                    <a:pt x="2764561" y="26479"/>
                  </a:lnTo>
                  <a:lnTo>
                    <a:pt x="2766060" y="19062"/>
                  </a:lnTo>
                  <a:close/>
                </a:path>
                <a:path w="8222615" h="732790">
                  <a:moveTo>
                    <a:pt x="2766072" y="713117"/>
                  </a:moveTo>
                  <a:lnTo>
                    <a:pt x="2764574" y="705700"/>
                  </a:lnTo>
                  <a:lnTo>
                    <a:pt x="2760484" y="699643"/>
                  </a:lnTo>
                  <a:lnTo>
                    <a:pt x="2754426" y="695553"/>
                  </a:lnTo>
                  <a:lnTo>
                    <a:pt x="2747022" y="694067"/>
                  </a:lnTo>
                  <a:lnTo>
                    <a:pt x="2739593" y="695553"/>
                  </a:lnTo>
                  <a:lnTo>
                    <a:pt x="2733548" y="699643"/>
                  </a:lnTo>
                  <a:lnTo>
                    <a:pt x="2729458" y="705700"/>
                  </a:lnTo>
                  <a:lnTo>
                    <a:pt x="2727972" y="713117"/>
                  </a:lnTo>
                  <a:lnTo>
                    <a:pt x="2729458" y="720521"/>
                  </a:lnTo>
                  <a:lnTo>
                    <a:pt x="2733548" y="726579"/>
                  </a:lnTo>
                  <a:lnTo>
                    <a:pt x="2739593" y="730669"/>
                  </a:lnTo>
                  <a:lnTo>
                    <a:pt x="2747022" y="732167"/>
                  </a:lnTo>
                  <a:lnTo>
                    <a:pt x="2754426" y="730669"/>
                  </a:lnTo>
                  <a:lnTo>
                    <a:pt x="2760484" y="726579"/>
                  </a:lnTo>
                  <a:lnTo>
                    <a:pt x="2764574" y="720521"/>
                  </a:lnTo>
                  <a:lnTo>
                    <a:pt x="2766072" y="713117"/>
                  </a:lnTo>
                  <a:close/>
                </a:path>
                <a:path w="8222615" h="732790">
                  <a:moveTo>
                    <a:pt x="2879725" y="19062"/>
                  </a:moveTo>
                  <a:lnTo>
                    <a:pt x="2878226" y="11645"/>
                  </a:lnTo>
                  <a:lnTo>
                    <a:pt x="2874137" y="5588"/>
                  </a:lnTo>
                  <a:lnTo>
                    <a:pt x="2868091" y="1498"/>
                  </a:lnTo>
                  <a:lnTo>
                    <a:pt x="2860675" y="12"/>
                  </a:lnTo>
                  <a:lnTo>
                    <a:pt x="2853258" y="1498"/>
                  </a:lnTo>
                  <a:lnTo>
                    <a:pt x="2847200" y="5588"/>
                  </a:lnTo>
                  <a:lnTo>
                    <a:pt x="2843111" y="11645"/>
                  </a:lnTo>
                  <a:lnTo>
                    <a:pt x="2841625" y="19062"/>
                  </a:lnTo>
                  <a:lnTo>
                    <a:pt x="2843111" y="26479"/>
                  </a:lnTo>
                  <a:lnTo>
                    <a:pt x="2847200" y="32524"/>
                  </a:lnTo>
                  <a:lnTo>
                    <a:pt x="2853258" y="36614"/>
                  </a:lnTo>
                  <a:lnTo>
                    <a:pt x="2860675" y="38112"/>
                  </a:lnTo>
                  <a:lnTo>
                    <a:pt x="2868091" y="36614"/>
                  </a:lnTo>
                  <a:lnTo>
                    <a:pt x="2874137" y="32524"/>
                  </a:lnTo>
                  <a:lnTo>
                    <a:pt x="2878226" y="26479"/>
                  </a:lnTo>
                  <a:lnTo>
                    <a:pt x="2879725" y="19062"/>
                  </a:lnTo>
                  <a:close/>
                </a:path>
                <a:path w="8222615" h="732790">
                  <a:moveTo>
                    <a:pt x="2879737" y="713117"/>
                  </a:moveTo>
                  <a:lnTo>
                    <a:pt x="2878239" y="705700"/>
                  </a:lnTo>
                  <a:lnTo>
                    <a:pt x="2874149" y="699643"/>
                  </a:lnTo>
                  <a:lnTo>
                    <a:pt x="2868091" y="695553"/>
                  </a:lnTo>
                  <a:lnTo>
                    <a:pt x="2860687" y="694067"/>
                  </a:lnTo>
                  <a:lnTo>
                    <a:pt x="2853258" y="695553"/>
                  </a:lnTo>
                  <a:lnTo>
                    <a:pt x="2847213" y="699643"/>
                  </a:lnTo>
                  <a:lnTo>
                    <a:pt x="2843123" y="705700"/>
                  </a:lnTo>
                  <a:lnTo>
                    <a:pt x="2841637" y="713117"/>
                  </a:lnTo>
                  <a:lnTo>
                    <a:pt x="2843123" y="720521"/>
                  </a:lnTo>
                  <a:lnTo>
                    <a:pt x="2847213" y="726579"/>
                  </a:lnTo>
                  <a:lnTo>
                    <a:pt x="2853258" y="730669"/>
                  </a:lnTo>
                  <a:lnTo>
                    <a:pt x="2860687" y="732167"/>
                  </a:lnTo>
                  <a:lnTo>
                    <a:pt x="2868091" y="730669"/>
                  </a:lnTo>
                  <a:lnTo>
                    <a:pt x="2874149" y="726579"/>
                  </a:lnTo>
                  <a:lnTo>
                    <a:pt x="2878239" y="720521"/>
                  </a:lnTo>
                  <a:lnTo>
                    <a:pt x="2879737" y="713117"/>
                  </a:lnTo>
                  <a:close/>
                </a:path>
                <a:path w="8222615" h="732790">
                  <a:moveTo>
                    <a:pt x="2993390" y="19062"/>
                  </a:moveTo>
                  <a:lnTo>
                    <a:pt x="2991891" y="11645"/>
                  </a:lnTo>
                  <a:lnTo>
                    <a:pt x="2987802" y="5588"/>
                  </a:lnTo>
                  <a:lnTo>
                    <a:pt x="2981756" y="1498"/>
                  </a:lnTo>
                  <a:lnTo>
                    <a:pt x="2974340" y="12"/>
                  </a:lnTo>
                  <a:lnTo>
                    <a:pt x="2966923" y="1498"/>
                  </a:lnTo>
                  <a:lnTo>
                    <a:pt x="2960865" y="5588"/>
                  </a:lnTo>
                  <a:lnTo>
                    <a:pt x="2956776" y="11645"/>
                  </a:lnTo>
                  <a:lnTo>
                    <a:pt x="2955290" y="19062"/>
                  </a:lnTo>
                  <a:lnTo>
                    <a:pt x="2956776" y="26479"/>
                  </a:lnTo>
                  <a:lnTo>
                    <a:pt x="2960865" y="32524"/>
                  </a:lnTo>
                  <a:lnTo>
                    <a:pt x="2966923" y="36614"/>
                  </a:lnTo>
                  <a:lnTo>
                    <a:pt x="2974340" y="38112"/>
                  </a:lnTo>
                  <a:lnTo>
                    <a:pt x="2981756" y="36614"/>
                  </a:lnTo>
                  <a:lnTo>
                    <a:pt x="2987802" y="32524"/>
                  </a:lnTo>
                  <a:lnTo>
                    <a:pt x="2991891" y="26479"/>
                  </a:lnTo>
                  <a:lnTo>
                    <a:pt x="2993390" y="19062"/>
                  </a:lnTo>
                  <a:close/>
                </a:path>
                <a:path w="8222615" h="732790">
                  <a:moveTo>
                    <a:pt x="2993402" y="713117"/>
                  </a:moveTo>
                  <a:lnTo>
                    <a:pt x="2991904" y="705700"/>
                  </a:lnTo>
                  <a:lnTo>
                    <a:pt x="2987814" y="699643"/>
                  </a:lnTo>
                  <a:lnTo>
                    <a:pt x="2981756" y="695553"/>
                  </a:lnTo>
                  <a:lnTo>
                    <a:pt x="2974352" y="694067"/>
                  </a:lnTo>
                  <a:lnTo>
                    <a:pt x="2966923" y="695553"/>
                  </a:lnTo>
                  <a:lnTo>
                    <a:pt x="2960878" y="699643"/>
                  </a:lnTo>
                  <a:lnTo>
                    <a:pt x="2956788" y="705700"/>
                  </a:lnTo>
                  <a:lnTo>
                    <a:pt x="2955302" y="713117"/>
                  </a:lnTo>
                  <a:lnTo>
                    <a:pt x="2956788" y="720521"/>
                  </a:lnTo>
                  <a:lnTo>
                    <a:pt x="2960878" y="726579"/>
                  </a:lnTo>
                  <a:lnTo>
                    <a:pt x="2966923" y="730669"/>
                  </a:lnTo>
                  <a:lnTo>
                    <a:pt x="2974352" y="732167"/>
                  </a:lnTo>
                  <a:lnTo>
                    <a:pt x="2981756" y="730669"/>
                  </a:lnTo>
                  <a:lnTo>
                    <a:pt x="2987814" y="726579"/>
                  </a:lnTo>
                  <a:lnTo>
                    <a:pt x="2991904" y="720521"/>
                  </a:lnTo>
                  <a:lnTo>
                    <a:pt x="2993402" y="713117"/>
                  </a:lnTo>
                  <a:close/>
                </a:path>
                <a:path w="8222615" h="732790">
                  <a:moveTo>
                    <a:pt x="3107055" y="19062"/>
                  </a:moveTo>
                  <a:lnTo>
                    <a:pt x="3105556" y="11645"/>
                  </a:lnTo>
                  <a:lnTo>
                    <a:pt x="3101467" y="5588"/>
                  </a:lnTo>
                  <a:lnTo>
                    <a:pt x="3095421" y="1498"/>
                  </a:lnTo>
                  <a:lnTo>
                    <a:pt x="3088005" y="12"/>
                  </a:lnTo>
                  <a:lnTo>
                    <a:pt x="3080588" y="1498"/>
                  </a:lnTo>
                  <a:lnTo>
                    <a:pt x="3074530" y="5588"/>
                  </a:lnTo>
                  <a:lnTo>
                    <a:pt x="3070441" y="11645"/>
                  </a:lnTo>
                  <a:lnTo>
                    <a:pt x="3068955" y="19062"/>
                  </a:lnTo>
                  <a:lnTo>
                    <a:pt x="3070441" y="26479"/>
                  </a:lnTo>
                  <a:lnTo>
                    <a:pt x="3074530" y="32524"/>
                  </a:lnTo>
                  <a:lnTo>
                    <a:pt x="3080588" y="36614"/>
                  </a:lnTo>
                  <a:lnTo>
                    <a:pt x="3088005" y="38112"/>
                  </a:lnTo>
                  <a:lnTo>
                    <a:pt x="3095421" y="36614"/>
                  </a:lnTo>
                  <a:lnTo>
                    <a:pt x="3101467" y="32524"/>
                  </a:lnTo>
                  <a:lnTo>
                    <a:pt x="3105556" y="26479"/>
                  </a:lnTo>
                  <a:lnTo>
                    <a:pt x="3107055" y="19062"/>
                  </a:lnTo>
                  <a:close/>
                </a:path>
                <a:path w="8222615" h="732790">
                  <a:moveTo>
                    <a:pt x="3107067" y="713117"/>
                  </a:moveTo>
                  <a:lnTo>
                    <a:pt x="3105569" y="705700"/>
                  </a:lnTo>
                  <a:lnTo>
                    <a:pt x="3101479" y="699643"/>
                  </a:lnTo>
                  <a:lnTo>
                    <a:pt x="3095421" y="695553"/>
                  </a:lnTo>
                  <a:lnTo>
                    <a:pt x="3088017" y="694067"/>
                  </a:lnTo>
                  <a:lnTo>
                    <a:pt x="3080588" y="695553"/>
                  </a:lnTo>
                  <a:lnTo>
                    <a:pt x="3074543" y="699643"/>
                  </a:lnTo>
                  <a:lnTo>
                    <a:pt x="3070453" y="705700"/>
                  </a:lnTo>
                  <a:lnTo>
                    <a:pt x="3068967" y="713117"/>
                  </a:lnTo>
                  <a:lnTo>
                    <a:pt x="3070453" y="720521"/>
                  </a:lnTo>
                  <a:lnTo>
                    <a:pt x="3074543" y="726579"/>
                  </a:lnTo>
                  <a:lnTo>
                    <a:pt x="3080588" y="730669"/>
                  </a:lnTo>
                  <a:lnTo>
                    <a:pt x="3088017" y="732167"/>
                  </a:lnTo>
                  <a:lnTo>
                    <a:pt x="3095421" y="730669"/>
                  </a:lnTo>
                  <a:lnTo>
                    <a:pt x="3101479" y="726579"/>
                  </a:lnTo>
                  <a:lnTo>
                    <a:pt x="3105569" y="720521"/>
                  </a:lnTo>
                  <a:lnTo>
                    <a:pt x="3107067" y="713117"/>
                  </a:lnTo>
                  <a:close/>
                </a:path>
                <a:path w="8222615" h="732790">
                  <a:moveTo>
                    <a:pt x="3220720" y="19062"/>
                  </a:moveTo>
                  <a:lnTo>
                    <a:pt x="3219221" y="11645"/>
                  </a:lnTo>
                  <a:lnTo>
                    <a:pt x="3215132" y="5588"/>
                  </a:lnTo>
                  <a:lnTo>
                    <a:pt x="3209086" y="1498"/>
                  </a:lnTo>
                  <a:lnTo>
                    <a:pt x="3201670" y="12"/>
                  </a:lnTo>
                  <a:lnTo>
                    <a:pt x="3194253" y="1498"/>
                  </a:lnTo>
                  <a:lnTo>
                    <a:pt x="3188195" y="5588"/>
                  </a:lnTo>
                  <a:lnTo>
                    <a:pt x="3184106" y="11645"/>
                  </a:lnTo>
                  <a:lnTo>
                    <a:pt x="3182620" y="19062"/>
                  </a:lnTo>
                  <a:lnTo>
                    <a:pt x="3184106" y="26479"/>
                  </a:lnTo>
                  <a:lnTo>
                    <a:pt x="3188195" y="32524"/>
                  </a:lnTo>
                  <a:lnTo>
                    <a:pt x="3194253" y="36614"/>
                  </a:lnTo>
                  <a:lnTo>
                    <a:pt x="3201670" y="38112"/>
                  </a:lnTo>
                  <a:lnTo>
                    <a:pt x="3209086" y="36614"/>
                  </a:lnTo>
                  <a:lnTo>
                    <a:pt x="3215132" y="32524"/>
                  </a:lnTo>
                  <a:lnTo>
                    <a:pt x="3219221" y="26479"/>
                  </a:lnTo>
                  <a:lnTo>
                    <a:pt x="3220720" y="19062"/>
                  </a:lnTo>
                  <a:close/>
                </a:path>
                <a:path w="8222615" h="732790">
                  <a:moveTo>
                    <a:pt x="3220732" y="713117"/>
                  </a:moveTo>
                  <a:lnTo>
                    <a:pt x="3219234" y="705700"/>
                  </a:lnTo>
                  <a:lnTo>
                    <a:pt x="3215144" y="699643"/>
                  </a:lnTo>
                  <a:lnTo>
                    <a:pt x="3209086" y="695553"/>
                  </a:lnTo>
                  <a:lnTo>
                    <a:pt x="3201682" y="694067"/>
                  </a:lnTo>
                  <a:lnTo>
                    <a:pt x="3194253" y="695553"/>
                  </a:lnTo>
                  <a:lnTo>
                    <a:pt x="3188208" y="699643"/>
                  </a:lnTo>
                  <a:lnTo>
                    <a:pt x="3184118" y="705700"/>
                  </a:lnTo>
                  <a:lnTo>
                    <a:pt x="3182632" y="713117"/>
                  </a:lnTo>
                  <a:lnTo>
                    <a:pt x="3184118" y="720521"/>
                  </a:lnTo>
                  <a:lnTo>
                    <a:pt x="3188208" y="726579"/>
                  </a:lnTo>
                  <a:lnTo>
                    <a:pt x="3194253" y="730669"/>
                  </a:lnTo>
                  <a:lnTo>
                    <a:pt x="3201682" y="732167"/>
                  </a:lnTo>
                  <a:lnTo>
                    <a:pt x="3209086" y="730669"/>
                  </a:lnTo>
                  <a:lnTo>
                    <a:pt x="3215144" y="726579"/>
                  </a:lnTo>
                  <a:lnTo>
                    <a:pt x="3219234" y="720521"/>
                  </a:lnTo>
                  <a:lnTo>
                    <a:pt x="3220732" y="713117"/>
                  </a:lnTo>
                  <a:close/>
                </a:path>
                <a:path w="8222615" h="732790">
                  <a:moveTo>
                    <a:pt x="3334385" y="19062"/>
                  </a:moveTo>
                  <a:lnTo>
                    <a:pt x="3332886" y="11645"/>
                  </a:lnTo>
                  <a:lnTo>
                    <a:pt x="3328797" y="5588"/>
                  </a:lnTo>
                  <a:lnTo>
                    <a:pt x="3322751" y="1498"/>
                  </a:lnTo>
                  <a:lnTo>
                    <a:pt x="3315335" y="12"/>
                  </a:lnTo>
                  <a:lnTo>
                    <a:pt x="3307918" y="1498"/>
                  </a:lnTo>
                  <a:lnTo>
                    <a:pt x="3301860" y="5588"/>
                  </a:lnTo>
                  <a:lnTo>
                    <a:pt x="3297771" y="11645"/>
                  </a:lnTo>
                  <a:lnTo>
                    <a:pt x="3296285" y="19062"/>
                  </a:lnTo>
                  <a:lnTo>
                    <a:pt x="3297771" y="26479"/>
                  </a:lnTo>
                  <a:lnTo>
                    <a:pt x="3301860" y="32524"/>
                  </a:lnTo>
                  <a:lnTo>
                    <a:pt x="3307918" y="36614"/>
                  </a:lnTo>
                  <a:lnTo>
                    <a:pt x="3315335" y="38112"/>
                  </a:lnTo>
                  <a:lnTo>
                    <a:pt x="3322751" y="36614"/>
                  </a:lnTo>
                  <a:lnTo>
                    <a:pt x="3328797" y="32524"/>
                  </a:lnTo>
                  <a:lnTo>
                    <a:pt x="3332886" y="26479"/>
                  </a:lnTo>
                  <a:lnTo>
                    <a:pt x="3334385" y="19062"/>
                  </a:lnTo>
                  <a:close/>
                </a:path>
                <a:path w="8222615" h="732790">
                  <a:moveTo>
                    <a:pt x="3334397" y="713117"/>
                  </a:moveTo>
                  <a:lnTo>
                    <a:pt x="3332899" y="705700"/>
                  </a:lnTo>
                  <a:lnTo>
                    <a:pt x="3328809" y="699643"/>
                  </a:lnTo>
                  <a:lnTo>
                    <a:pt x="3322751" y="695553"/>
                  </a:lnTo>
                  <a:lnTo>
                    <a:pt x="3315347" y="694067"/>
                  </a:lnTo>
                  <a:lnTo>
                    <a:pt x="3307918" y="695553"/>
                  </a:lnTo>
                  <a:lnTo>
                    <a:pt x="3301873" y="699643"/>
                  </a:lnTo>
                  <a:lnTo>
                    <a:pt x="3297783" y="705700"/>
                  </a:lnTo>
                  <a:lnTo>
                    <a:pt x="3296297" y="713117"/>
                  </a:lnTo>
                  <a:lnTo>
                    <a:pt x="3297783" y="720521"/>
                  </a:lnTo>
                  <a:lnTo>
                    <a:pt x="3301873" y="726579"/>
                  </a:lnTo>
                  <a:lnTo>
                    <a:pt x="3307918" y="730669"/>
                  </a:lnTo>
                  <a:lnTo>
                    <a:pt x="3315347" y="732167"/>
                  </a:lnTo>
                  <a:lnTo>
                    <a:pt x="3322751" y="730669"/>
                  </a:lnTo>
                  <a:lnTo>
                    <a:pt x="3328809" y="726579"/>
                  </a:lnTo>
                  <a:lnTo>
                    <a:pt x="3332899" y="720521"/>
                  </a:lnTo>
                  <a:lnTo>
                    <a:pt x="3334397" y="713117"/>
                  </a:lnTo>
                  <a:close/>
                </a:path>
                <a:path w="8222615" h="732790">
                  <a:moveTo>
                    <a:pt x="3448050" y="19062"/>
                  </a:moveTo>
                  <a:lnTo>
                    <a:pt x="3446551" y="11645"/>
                  </a:lnTo>
                  <a:lnTo>
                    <a:pt x="3442462" y="5588"/>
                  </a:lnTo>
                  <a:lnTo>
                    <a:pt x="3436416" y="1498"/>
                  </a:lnTo>
                  <a:lnTo>
                    <a:pt x="3429000" y="12"/>
                  </a:lnTo>
                  <a:lnTo>
                    <a:pt x="3421583" y="1498"/>
                  </a:lnTo>
                  <a:lnTo>
                    <a:pt x="3415525" y="5588"/>
                  </a:lnTo>
                  <a:lnTo>
                    <a:pt x="3411436" y="11645"/>
                  </a:lnTo>
                  <a:lnTo>
                    <a:pt x="3409950" y="19062"/>
                  </a:lnTo>
                  <a:lnTo>
                    <a:pt x="3411436" y="26479"/>
                  </a:lnTo>
                  <a:lnTo>
                    <a:pt x="3415525" y="32524"/>
                  </a:lnTo>
                  <a:lnTo>
                    <a:pt x="3421583" y="36614"/>
                  </a:lnTo>
                  <a:lnTo>
                    <a:pt x="3429000" y="38112"/>
                  </a:lnTo>
                  <a:lnTo>
                    <a:pt x="3436416" y="36614"/>
                  </a:lnTo>
                  <a:lnTo>
                    <a:pt x="3442462" y="32524"/>
                  </a:lnTo>
                  <a:lnTo>
                    <a:pt x="3446551" y="26479"/>
                  </a:lnTo>
                  <a:lnTo>
                    <a:pt x="3448050" y="19062"/>
                  </a:lnTo>
                  <a:close/>
                </a:path>
                <a:path w="8222615" h="732790">
                  <a:moveTo>
                    <a:pt x="3448062" y="713117"/>
                  </a:moveTo>
                  <a:lnTo>
                    <a:pt x="3446564" y="705700"/>
                  </a:lnTo>
                  <a:lnTo>
                    <a:pt x="3442474" y="699643"/>
                  </a:lnTo>
                  <a:lnTo>
                    <a:pt x="3436416" y="695553"/>
                  </a:lnTo>
                  <a:lnTo>
                    <a:pt x="3429012" y="694067"/>
                  </a:lnTo>
                  <a:lnTo>
                    <a:pt x="3421583" y="695553"/>
                  </a:lnTo>
                  <a:lnTo>
                    <a:pt x="3415538" y="699643"/>
                  </a:lnTo>
                  <a:lnTo>
                    <a:pt x="3411448" y="705700"/>
                  </a:lnTo>
                  <a:lnTo>
                    <a:pt x="3409962" y="713117"/>
                  </a:lnTo>
                  <a:lnTo>
                    <a:pt x="3411448" y="720521"/>
                  </a:lnTo>
                  <a:lnTo>
                    <a:pt x="3415538" y="726579"/>
                  </a:lnTo>
                  <a:lnTo>
                    <a:pt x="3421583" y="730669"/>
                  </a:lnTo>
                  <a:lnTo>
                    <a:pt x="3429012" y="732167"/>
                  </a:lnTo>
                  <a:lnTo>
                    <a:pt x="3436416" y="730669"/>
                  </a:lnTo>
                  <a:lnTo>
                    <a:pt x="3442474" y="726579"/>
                  </a:lnTo>
                  <a:lnTo>
                    <a:pt x="3446564" y="720521"/>
                  </a:lnTo>
                  <a:lnTo>
                    <a:pt x="3448062" y="713117"/>
                  </a:lnTo>
                  <a:close/>
                </a:path>
                <a:path w="8222615" h="732790">
                  <a:moveTo>
                    <a:pt x="3561715" y="19062"/>
                  </a:moveTo>
                  <a:lnTo>
                    <a:pt x="3560216" y="11645"/>
                  </a:lnTo>
                  <a:lnTo>
                    <a:pt x="3556127" y="5588"/>
                  </a:lnTo>
                  <a:lnTo>
                    <a:pt x="3550081" y="1498"/>
                  </a:lnTo>
                  <a:lnTo>
                    <a:pt x="3542665" y="12"/>
                  </a:lnTo>
                  <a:lnTo>
                    <a:pt x="3535248" y="1498"/>
                  </a:lnTo>
                  <a:lnTo>
                    <a:pt x="3529190" y="5588"/>
                  </a:lnTo>
                  <a:lnTo>
                    <a:pt x="3525101" y="11645"/>
                  </a:lnTo>
                  <a:lnTo>
                    <a:pt x="3523615" y="19062"/>
                  </a:lnTo>
                  <a:lnTo>
                    <a:pt x="3525101" y="26479"/>
                  </a:lnTo>
                  <a:lnTo>
                    <a:pt x="3529190" y="32524"/>
                  </a:lnTo>
                  <a:lnTo>
                    <a:pt x="3535248" y="36614"/>
                  </a:lnTo>
                  <a:lnTo>
                    <a:pt x="3542665" y="38112"/>
                  </a:lnTo>
                  <a:lnTo>
                    <a:pt x="3550081" y="36614"/>
                  </a:lnTo>
                  <a:lnTo>
                    <a:pt x="3556127" y="32524"/>
                  </a:lnTo>
                  <a:lnTo>
                    <a:pt x="3560216" y="26479"/>
                  </a:lnTo>
                  <a:lnTo>
                    <a:pt x="3561715" y="19062"/>
                  </a:lnTo>
                  <a:close/>
                </a:path>
                <a:path w="8222615" h="732790">
                  <a:moveTo>
                    <a:pt x="3561727" y="713117"/>
                  </a:moveTo>
                  <a:lnTo>
                    <a:pt x="3560229" y="705700"/>
                  </a:lnTo>
                  <a:lnTo>
                    <a:pt x="3556139" y="699643"/>
                  </a:lnTo>
                  <a:lnTo>
                    <a:pt x="3550081" y="695553"/>
                  </a:lnTo>
                  <a:lnTo>
                    <a:pt x="3542677" y="694067"/>
                  </a:lnTo>
                  <a:lnTo>
                    <a:pt x="3535248" y="695553"/>
                  </a:lnTo>
                  <a:lnTo>
                    <a:pt x="3529203" y="699643"/>
                  </a:lnTo>
                  <a:lnTo>
                    <a:pt x="3525113" y="705700"/>
                  </a:lnTo>
                  <a:lnTo>
                    <a:pt x="3523627" y="713117"/>
                  </a:lnTo>
                  <a:lnTo>
                    <a:pt x="3525113" y="720521"/>
                  </a:lnTo>
                  <a:lnTo>
                    <a:pt x="3529203" y="726579"/>
                  </a:lnTo>
                  <a:lnTo>
                    <a:pt x="3535248" y="730669"/>
                  </a:lnTo>
                  <a:lnTo>
                    <a:pt x="3542677" y="732167"/>
                  </a:lnTo>
                  <a:lnTo>
                    <a:pt x="3550081" y="730669"/>
                  </a:lnTo>
                  <a:lnTo>
                    <a:pt x="3556139" y="726579"/>
                  </a:lnTo>
                  <a:lnTo>
                    <a:pt x="3560229" y="720521"/>
                  </a:lnTo>
                  <a:lnTo>
                    <a:pt x="3561727" y="713117"/>
                  </a:lnTo>
                  <a:close/>
                </a:path>
                <a:path w="8222615" h="732790">
                  <a:moveTo>
                    <a:pt x="3675380" y="19062"/>
                  </a:moveTo>
                  <a:lnTo>
                    <a:pt x="3673881" y="11645"/>
                  </a:lnTo>
                  <a:lnTo>
                    <a:pt x="3669792" y="5588"/>
                  </a:lnTo>
                  <a:lnTo>
                    <a:pt x="3663746" y="1498"/>
                  </a:lnTo>
                  <a:lnTo>
                    <a:pt x="3656330" y="12"/>
                  </a:lnTo>
                  <a:lnTo>
                    <a:pt x="3648913" y="1498"/>
                  </a:lnTo>
                  <a:lnTo>
                    <a:pt x="3642855" y="5588"/>
                  </a:lnTo>
                  <a:lnTo>
                    <a:pt x="3638766" y="11645"/>
                  </a:lnTo>
                  <a:lnTo>
                    <a:pt x="3637280" y="19062"/>
                  </a:lnTo>
                  <a:lnTo>
                    <a:pt x="3638766" y="26479"/>
                  </a:lnTo>
                  <a:lnTo>
                    <a:pt x="3642855" y="32524"/>
                  </a:lnTo>
                  <a:lnTo>
                    <a:pt x="3648913" y="36614"/>
                  </a:lnTo>
                  <a:lnTo>
                    <a:pt x="3656330" y="38112"/>
                  </a:lnTo>
                  <a:lnTo>
                    <a:pt x="3663746" y="36614"/>
                  </a:lnTo>
                  <a:lnTo>
                    <a:pt x="3669792" y="32524"/>
                  </a:lnTo>
                  <a:lnTo>
                    <a:pt x="3673881" y="26479"/>
                  </a:lnTo>
                  <a:lnTo>
                    <a:pt x="3675380" y="19062"/>
                  </a:lnTo>
                  <a:close/>
                </a:path>
                <a:path w="8222615" h="732790">
                  <a:moveTo>
                    <a:pt x="3675392" y="713117"/>
                  </a:moveTo>
                  <a:lnTo>
                    <a:pt x="3673894" y="705700"/>
                  </a:lnTo>
                  <a:lnTo>
                    <a:pt x="3669804" y="699643"/>
                  </a:lnTo>
                  <a:lnTo>
                    <a:pt x="3663746" y="695553"/>
                  </a:lnTo>
                  <a:lnTo>
                    <a:pt x="3656342" y="694067"/>
                  </a:lnTo>
                  <a:lnTo>
                    <a:pt x="3648913" y="695553"/>
                  </a:lnTo>
                  <a:lnTo>
                    <a:pt x="3642868" y="699643"/>
                  </a:lnTo>
                  <a:lnTo>
                    <a:pt x="3638778" y="705700"/>
                  </a:lnTo>
                  <a:lnTo>
                    <a:pt x="3637292" y="713117"/>
                  </a:lnTo>
                  <a:lnTo>
                    <a:pt x="3638778" y="720521"/>
                  </a:lnTo>
                  <a:lnTo>
                    <a:pt x="3642868" y="726579"/>
                  </a:lnTo>
                  <a:lnTo>
                    <a:pt x="3648913" y="730669"/>
                  </a:lnTo>
                  <a:lnTo>
                    <a:pt x="3656342" y="732167"/>
                  </a:lnTo>
                  <a:lnTo>
                    <a:pt x="3663746" y="730669"/>
                  </a:lnTo>
                  <a:lnTo>
                    <a:pt x="3669804" y="726579"/>
                  </a:lnTo>
                  <a:lnTo>
                    <a:pt x="3673894" y="720521"/>
                  </a:lnTo>
                  <a:lnTo>
                    <a:pt x="3675392" y="713117"/>
                  </a:lnTo>
                  <a:close/>
                </a:path>
                <a:path w="8222615" h="732790">
                  <a:moveTo>
                    <a:pt x="3789045" y="19062"/>
                  </a:moveTo>
                  <a:lnTo>
                    <a:pt x="3787546" y="11645"/>
                  </a:lnTo>
                  <a:lnTo>
                    <a:pt x="3783457" y="5588"/>
                  </a:lnTo>
                  <a:lnTo>
                    <a:pt x="3777411" y="1498"/>
                  </a:lnTo>
                  <a:lnTo>
                    <a:pt x="3769995" y="12"/>
                  </a:lnTo>
                  <a:lnTo>
                    <a:pt x="3762578" y="1498"/>
                  </a:lnTo>
                  <a:lnTo>
                    <a:pt x="3756520" y="5588"/>
                  </a:lnTo>
                  <a:lnTo>
                    <a:pt x="3752431" y="11645"/>
                  </a:lnTo>
                  <a:lnTo>
                    <a:pt x="3750945" y="19062"/>
                  </a:lnTo>
                  <a:lnTo>
                    <a:pt x="3752431" y="26479"/>
                  </a:lnTo>
                  <a:lnTo>
                    <a:pt x="3756520" y="32524"/>
                  </a:lnTo>
                  <a:lnTo>
                    <a:pt x="3762578" y="36614"/>
                  </a:lnTo>
                  <a:lnTo>
                    <a:pt x="3769995" y="38112"/>
                  </a:lnTo>
                  <a:lnTo>
                    <a:pt x="3777411" y="36614"/>
                  </a:lnTo>
                  <a:lnTo>
                    <a:pt x="3783457" y="32524"/>
                  </a:lnTo>
                  <a:lnTo>
                    <a:pt x="3787546" y="26479"/>
                  </a:lnTo>
                  <a:lnTo>
                    <a:pt x="3789045" y="19062"/>
                  </a:lnTo>
                  <a:close/>
                </a:path>
                <a:path w="8222615" h="732790">
                  <a:moveTo>
                    <a:pt x="3789057" y="713117"/>
                  </a:moveTo>
                  <a:lnTo>
                    <a:pt x="3787559" y="705700"/>
                  </a:lnTo>
                  <a:lnTo>
                    <a:pt x="3783469" y="699643"/>
                  </a:lnTo>
                  <a:lnTo>
                    <a:pt x="3777411" y="695553"/>
                  </a:lnTo>
                  <a:lnTo>
                    <a:pt x="3770007" y="694067"/>
                  </a:lnTo>
                  <a:lnTo>
                    <a:pt x="3762578" y="695553"/>
                  </a:lnTo>
                  <a:lnTo>
                    <a:pt x="3756533" y="699643"/>
                  </a:lnTo>
                  <a:lnTo>
                    <a:pt x="3752443" y="705700"/>
                  </a:lnTo>
                  <a:lnTo>
                    <a:pt x="3750957" y="713117"/>
                  </a:lnTo>
                  <a:lnTo>
                    <a:pt x="3752443" y="720521"/>
                  </a:lnTo>
                  <a:lnTo>
                    <a:pt x="3756533" y="726579"/>
                  </a:lnTo>
                  <a:lnTo>
                    <a:pt x="3762578" y="730669"/>
                  </a:lnTo>
                  <a:lnTo>
                    <a:pt x="3770007" y="732167"/>
                  </a:lnTo>
                  <a:lnTo>
                    <a:pt x="3777411" y="730669"/>
                  </a:lnTo>
                  <a:lnTo>
                    <a:pt x="3783469" y="726579"/>
                  </a:lnTo>
                  <a:lnTo>
                    <a:pt x="3787559" y="720521"/>
                  </a:lnTo>
                  <a:lnTo>
                    <a:pt x="3789057" y="713117"/>
                  </a:lnTo>
                  <a:close/>
                </a:path>
                <a:path w="8222615" h="732790">
                  <a:moveTo>
                    <a:pt x="3902710" y="19062"/>
                  </a:moveTo>
                  <a:lnTo>
                    <a:pt x="3901211" y="11645"/>
                  </a:lnTo>
                  <a:lnTo>
                    <a:pt x="3897122" y="5588"/>
                  </a:lnTo>
                  <a:lnTo>
                    <a:pt x="3891064" y="1498"/>
                  </a:lnTo>
                  <a:lnTo>
                    <a:pt x="3883660" y="12"/>
                  </a:lnTo>
                  <a:lnTo>
                    <a:pt x="3876243" y="1498"/>
                  </a:lnTo>
                  <a:lnTo>
                    <a:pt x="3870185" y="5588"/>
                  </a:lnTo>
                  <a:lnTo>
                    <a:pt x="3866096" y="11645"/>
                  </a:lnTo>
                  <a:lnTo>
                    <a:pt x="3864610" y="19062"/>
                  </a:lnTo>
                  <a:lnTo>
                    <a:pt x="3866096" y="26479"/>
                  </a:lnTo>
                  <a:lnTo>
                    <a:pt x="3870185" y="32524"/>
                  </a:lnTo>
                  <a:lnTo>
                    <a:pt x="3876243" y="36614"/>
                  </a:lnTo>
                  <a:lnTo>
                    <a:pt x="3883660" y="38112"/>
                  </a:lnTo>
                  <a:lnTo>
                    <a:pt x="3891064" y="36614"/>
                  </a:lnTo>
                  <a:lnTo>
                    <a:pt x="3897122" y="32524"/>
                  </a:lnTo>
                  <a:lnTo>
                    <a:pt x="3901211" y="26479"/>
                  </a:lnTo>
                  <a:lnTo>
                    <a:pt x="3902710" y="19062"/>
                  </a:lnTo>
                  <a:close/>
                </a:path>
                <a:path w="8222615" h="732790">
                  <a:moveTo>
                    <a:pt x="3902722" y="713117"/>
                  </a:moveTo>
                  <a:lnTo>
                    <a:pt x="3901224" y="705700"/>
                  </a:lnTo>
                  <a:lnTo>
                    <a:pt x="3897134" y="699643"/>
                  </a:lnTo>
                  <a:lnTo>
                    <a:pt x="3891076" y="695553"/>
                  </a:lnTo>
                  <a:lnTo>
                    <a:pt x="3883672" y="694067"/>
                  </a:lnTo>
                  <a:lnTo>
                    <a:pt x="3876243" y="695553"/>
                  </a:lnTo>
                  <a:lnTo>
                    <a:pt x="3870198" y="699643"/>
                  </a:lnTo>
                  <a:lnTo>
                    <a:pt x="3866108" y="705700"/>
                  </a:lnTo>
                  <a:lnTo>
                    <a:pt x="3864622" y="713117"/>
                  </a:lnTo>
                  <a:lnTo>
                    <a:pt x="3866108" y="720521"/>
                  </a:lnTo>
                  <a:lnTo>
                    <a:pt x="3870198" y="726579"/>
                  </a:lnTo>
                  <a:lnTo>
                    <a:pt x="3876243" y="730669"/>
                  </a:lnTo>
                  <a:lnTo>
                    <a:pt x="3883672" y="732167"/>
                  </a:lnTo>
                  <a:lnTo>
                    <a:pt x="3891076" y="730669"/>
                  </a:lnTo>
                  <a:lnTo>
                    <a:pt x="3897134" y="726579"/>
                  </a:lnTo>
                  <a:lnTo>
                    <a:pt x="3901224" y="720521"/>
                  </a:lnTo>
                  <a:lnTo>
                    <a:pt x="3902722" y="713117"/>
                  </a:lnTo>
                  <a:close/>
                </a:path>
                <a:path w="8222615" h="732790">
                  <a:moveTo>
                    <a:pt x="4016375" y="19062"/>
                  </a:moveTo>
                  <a:lnTo>
                    <a:pt x="4014876" y="11645"/>
                  </a:lnTo>
                  <a:lnTo>
                    <a:pt x="4010787" y="5588"/>
                  </a:lnTo>
                  <a:lnTo>
                    <a:pt x="4004729" y="1498"/>
                  </a:lnTo>
                  <a:lnTo>
                    <a:pt x="3997325" y="12"/>
                  </a:lnTo>
                  <a:lnTo>
                    <a:pt x="3989908" y="1498"/>
                  </a:lnTo>
                  <a:lnTo>
                    <a:pt x="3983850" y="5588"/>
                  </a:lnTo>
                  <a:lnTo>
                    <a:pt x="3979761" y="11645"/>
                  </a:lnTo>
                  <a:lnTo>
                    <a:pt x="3978275" y="19062"/>
                  </a:lnTo>
                  <a:lnTo>
                    <a:pt x="3979761" y="26479"/>
                  </a:lnTo>
                  <a:lnTo>
                    <a:pt x="3983850" y="32524"/>
                  </a:lnTo>
                  <a:lnTo>
                    <a:pt x="3989908" y="36614"/>
                  </a:lnTo>
                  <a:lnTo>
                    <a:pt x="3997325" y="38112"/>
                  </a:lnTo>
                  <a:lnTo>
                    <a:pt x="4004729" y="36614"/>
                  </a:lnTo>
                  <a:lnTo>
                    <a:pt x="4010787" y="32524"/>
                  </a:lnTo>
                  <a:lnTo>
                    <a:pt x="4014876" y="26479"/>
                  </a:lnTo>
                  <a:lnTo>
                    <a:pt x="4016375" y="19062"/>
                  </a:lnTo>
                  <a:close/>
                </a:path>
                <a:path w="8222615" h="732790">
                  <a:moveTo>
                    <a:pt x="4016387" y="713117"/>
                  </a:moveTo>
                  <a:lnTo>
                    <a:pt x="4014889" y="705700"/>
                  </a:lnTo>
                  <a:lnTo>
                    <a:pt x="4010799" y="699643"/>
                  </a:lnTo>
                  <a:lnTo>
                    <a:pt x="4004741" y="695553"/>
                  </a:lnTo>
                  <a:lnTo>
                    <a:pt x="3997337" y="694067"/>
                  </a:lnTo>
                  <a:lnTo>
                    <a:pt x="3989908" y="695553"/>
                  </a:lnTo>
                  <a:lnTo>
                    <a:pt x="3983863" y="699643"/>
                  </a:lnTo>
                  <a:lnTo>
                    <a:pt x="3979773" y="705700"/>
                  </a:lnTo>
                  <a:lnTo>
                    <a:pt x="3978287" y="713117"/>
                  </a:lnTo>
                  <a:lnTo>
                    <a:pt x="3979773" y="720521"/>
                  </a:lnTo>
                  <a:lnTo>
                    <a:pt x="3983863" y="726579"/>
                  </a:lnTo>
                  <a:lnTo>
                    <a:pt x="3989908" y="730669"/>
                  </a:lnTo>
                  <a:lnTo>
                    <a:pt x="3997337" y="732167"/>
                  </a:lnTo>
                  <a:lnTo>
                    <a:pt x="4004741" y="730669"/>
                  </a:lnTo>
                  <a:lnTo>
                    <a:pt x="4010799" y="726579"/>
                  </a:lnTo>
                  <a:lnTo>
                    <a:pt x="4014889" y="720521"/>
                  </a:lnTo>
                  <a:lnTo>
                    <a:pt x="4016387" y="713117"/>
                  </a:lnTo>
                  <a:close/>
                </a:path>
                <a:path w="8222615" h="732790">
                  <a:moveTo>
                    <a:pt x="4130040" y="19062"/>
                  </a:moveTo>
                  <a:lnTo>
                    <a:pt x="4128541" y="11645"/>
                  </a:lnTo>
                  <a:lnTo>
                    <a:pt x="4124452" y="5588"/>
                  </a:lnTo>
                  <a:lnTo>
                    <a:pt x="4118394" y="1498"/>
                  </a:lnTo>
                  <a:lnTo>
                    <a:pt x="4110990" y="12"/>
                  </a:lnTo>
                  <a:lnTo>
                    <a:pt x="4103573" y="1498"/>
                  </a:lnTo>
                  <a:lnTo>
                    <a:pt x="4097515" y="5588"/>
                  </a:lnTo>
                  <a:lnTo>
                    <a:pt x="4093426" y="11645"/>
                  </a:lnTo>
                  <a:lnTo>
                    <a:pt x="4091940" y="19062"/>
                  </a:lnTo>
                  <a:lnTo>
                    <a:pt x="4093426" y="26479"/>
                  </a:lnTo>
                  <a:lnTo>
                    <a:pt x="4097515" y="32524"/>
                  </a:lnTo>
                  <a:lnTo>
                    <a:pt x="4103573" y="36614"/>
                  </a:lnTo>
                  <a:lnTo>
                    <a:pt x="4110990" y="38112"/>
                  </a:lnTo>
                  <a:lnTo>
                    <a:pt x="4118394" y="36614"/>
                  </a:lnTo>
                  <a:lnTo>
                    <a:pt x="4124452" y="32524"/>
                  </a:lnTo>
                  <a:lnTo>
                    <a:pt x="4128541" y="26479"/>
                  </a:lnTo>
                  <a:lnTo>
                    <a:pt x="4130040" y="19062"/>
                  </a:lnTo>
                  <a:close/>
                </a:path>
                <a:path w="8222615" h="732790">
                  <a:moveTo>
                    <a:pt x="4130052" y="713117"/>
                  </a:moveTo>
                  <a:lnTo>
                    <a:pt x="4128554" y="705700"/>
                  </a:lnTo>
                  <a:lnTo>
                    <a:pt x="4124464" y="699643"/>
                  </a:lnTo>
                  <a:lnTo>
                    <a:pt x="4118406" y="695553"/>
                  </a:lnTo>
                  <a:lnTo>
                    <a:pt x="4111002" y="694067"/>
                  </a:lnTo>
                  <a:lnTo>
                    <a:pt x="4103573" y="695553"/>
                  </a:lnTo>
                  <a:lnTo>
                    <a:pt x="4097528" y="699643"/>
                  </a:lnTo>
                  <a:lnTo>
                    <a:pt x="4093438" y="705700"/>
                  </a:lnTo>
                  <a:lnTo>
                    <a:pt x="4091952" y="713117"/>
                  </a:lnTo>
                  <a:lnTo>
                    <a:pt x="4093438" y="720521"/>
                  </a:lnTo>
                  <a:lnTo>
                    <a:pt x="4097528" y="726579"/>
                  </a:lnTo>
                  <a:lnTo>
                    <a:pt x="4103573" y="730669"/>
                  </a:lnTo>
                  <a:lnTo>
                    <a:pt x="4111002" y="732167"/>
                  </a:lnTo>
                  <a:lnTo>
                    <a:pt x="4118406" y="730669"/>
                  </a:lnTo>
                  <a:lnTo>
                    <a:pt x="4124464" y="726579"/>
                  </a:lnTo>
                  <a:lnTo>
                    <a:pt x="4128554" y="720521"/>
                  </a:lnTo>
                  <a:lnTo>
                    <a:pt x="4130052" y="713117"/>
                  </a:lnTo>
                  <a:close/>
                </a:path>
                <a:path w="8222615" h="732790">
                  <a:moveTo>
                    <a:pt x="4243705" y="19062"/>
                  </a:moveTo>
                  <a:lnTo>
                    <a:pt x="4242206" y="11645"/>
                  </a:lnTo>
                  <a:lnTo>
                    <a:pt x="4238117" y="5588"/>
                  </a:lnTo>
                  <a:lnTo>
                    <a:pt x="4232059" y="1498"/>
                  </a:lnTo>
                  <a:lnTo>
                    <a:pt x="4224655" y="12"/>
                  </a:lnTo>
                  <a:lnTo>
                    <a:pt x="4217238" y="1498"/>
                  </a:lnTo>
                  <a:lnTo>
                    <a:pt x="4211180" y="5588"/>
                  </a:lnTo>
                  <a:lnTo>
                    <a:pt x="4207091" y="11645"/>
                  </a:lnTo>
                  <a:lnTo>
                    <a:pt x="4205605" y="19062"/>
                  </a:lnTo>
                  <a:lnTo>
                    <a:pt x="4207091" y="26479"/>
                  </a:lnTo>
                  <a:lnTo>
                    <a:pt x="4211180" y="32524"/>
                  </a:lnTo>
                  <a:lnTo>
                    <a:pt x="4217238" y="36614"/>
                  </a:lnTo>
                  <a:lnTo>
                    <a:pt x="4224655" y="38112"/>
                  </a:lnTo>
                  <a:lnTo>
                    <a:pt x="4232059" y="36614"/>
                  </a:lnTo>
                  <a:lnTo>
                    <a:pt x="4238117" y="32524"/>
                  </a:lnTo>
                  <a:lnTo>
                    <a:pt x="4242206" y="26479"/>
                  </a:lnTo>
                  <a:lnTo>
                    <a:pt x="4243705" y="19062"/>
                  </a:lnTo>
                  <a:close/>
                </a:path>
                <a:path w="8222615" h="732790">
                  <a:moveTo>
                    <a:pt x="4243717" y="713117"/>
                  </a:moveTo>
                  <a:lnTo>
                    <a:pt x="4242219" y="705700"/>
                  </a:lnTo>
                  <a:lnTo>
                    <a:pt x="4238129" y="699643"/>
                  </a:lnTo>
                  <a:lnTo>
                    <a:pt x="4232072" y="695553"/>
                  </a:lnTo>
                  <a:lnTo>
                    <a:pt x="4224667" y="694067"/>
                  </a:lnTo>
                  <a:lnTo>
                    <a:pt x="4217238" y="695553"/>
                  </a:lnTo>
                  <a:lnTo>
                    <a:pt x="4211193" y="699643"/>
                  </a:lnTo>
                  <a:lnTo>
                    <a:pt x="4207103" y="705700"/>
                  </a:lnTo>
                  <a:lnTo>
                    <a:pt x="4205617" y="713117"/>
                  </a:lnTo>
                  <a:lnTo>
                    <a:pt x="4207103" y="720521"/>
                  </a:lnTo>
                  <a:lnTo>
                    <a:pt x="4211193" y="726579"/>
                  </a:lnTo>
                  <a:lnTo>
                    <a:pt x="4217238" y="730669"/>
                  </a:lnTo>
                  <a:lnTo>
                    <a:pt x="4224667" y="732167"/>
                  </a:lnTo>
                  <a:lnTo>
                    <a:pt x="4232072" y="730669"/>
                  </a:lnTo>
                  <a:lnTo>
                    <a:pt x="4238129" y="726579"/>
                  </a:lnTo>
                  <a:lnTo>
                    <a:pt x="4242219" y="720521"/>
                  </a:lnTo>
                  <a:lnTo>
                    <a:pt x="4243717" y="713117"/>
                  </a:lnTo>
                  <a:close/>
                </a:path>
                <a:path w="8222615" h="732790">
                  <a:moveTo>
                    <a:pt x="4357370" y="19062"/>
                  </a:moveTo>
                  <a:lnTo>
                    <a:pt x="4355871" y="11645"/>
                  </a:lnTo>
                  <a:lnTo>
                    <a:pt x="4351782" y="5588"/>
                  </a:lnTo>
                  <a:lnTo>
                    <a:pt x="4345724" y="1498"/>
                  </a:lnTo>
                  <a:lnTo>
                    <a:pt x="4338320" y="12"/>
                  </a:lnTo>
                  <a:lnTo>
                    <a:pt x="4330903" y="1498"/>
                  </a:lnTo>
                  <a:lnTo>
                    <a:pt x="4324845" y="5588"/>
                  </a:lnTo>
                  <a:lnTo>
                    <a:pt x="4320756" y="11645"/>
                  </a:lnTo>
                  <a:lnTo>
                    <a:pt x="4319270" y="19062"/>
                  </a:lnTo>
                  <a:lnTo>
                    <a:pt x="4320756" y="26479"/>
                  </a:lnTo>
                  <a:lnTo>
                    <a:pt x="4324845" y="32524"/>
                  </a:lnTo>
                  <a:lnTo>
                    <a:pt x="4330903" y="36614"/>
                  </a:lnTo>
                  <a:lnTo>
                    <a:pt x="4338320" y="38112"/>
                  </a:lnTo>
                  <a:lnTo>
                    <a:pt x="4345724" y="36614"/>
                  </a:lnTo>
                  <a:lnTo>
                    <a:pt x="4351782" y="32524"/>
                  </a:lnTo>
                  <a:lnTo>
                    <a:pt x="4355871" y="26479"/>
                  </a:lnTo>
                  <a:lnTo>
                    <a:pt x="4357370" y="19062"/>
                  </a:lnTo>
                  <a:close/>
                </a:path>
                <a:path w="8222615" h="732790">
                  <a:moveTo>
                    <a:pt x="4357382" y="713105"/>
                  </a:moveTo>
                  <a:lnTo>
                    <a:pt x="4355884" y="705700"/>
                  </a:lnTo>
                  <a:lnTo>
                    <a:pt x="4351794" y="699643"/>
                  </a:lnTo>
                  <a:lnTo>
                    <a:pt x="4345737" y="695553"/>
                  </a:lnTo>
                  <a:lnTo>
                    <a:pt x="4338332" y="694055"/>
                  </a:lnTo>
                  <a:lnTo>
                    <a:pt x="4330903" y="695553"/>
                  </a:lnTo>
                  <a:lnTo>
                    <a:pt x="4324858" y="699643"/>
                  </a:lnTo>
                  <a:lnTo>
                    <a:pt x="4320768" y="705700"/>
                  </a:lnTo>
                  <a:lnTo>
                    <a:pt x="4319282" y="713105"/>
                  </a:lnTo>
                  <a:lnTo>
                    <a:pt x="4320768" y="720521"/>
                  </a:lnTo>
                  <a:lnTo>
                    <a:pt x="4324858" y="726579"/>
                  </a:lnTo>
                  <a:lnTo>
                    <a:pt x="4330903" y="730669"/>
                  </a:lnTo>
                  <a:lnTo>
                    <a:pt x="4338332" y="732155"/>
                  </a:lnTo>
                  <a:lnTo>
                    <a:pt x="4345737" y="730669"/>
                  </a:lnTo>
                  <a:lnTo>
                    <a:pt x="4351794" y="726579"/>
                  </a:lnTo>
                  <a:lnTo>
                    <a:pt x="4355884" y="720521"/>
                  </a:lnTo>
                  <a:lnTo>
                    <a:pt x="4357382" y="713105"/>
                  </a:lnTo>
                  <a:close/>
                </a:path>
                <a:path w="8222615" h="732790">
                  <a:moveTo>
                    <a:pt x="4471035" y="19062"/>
                  </a:moveTo>
                  <a:lnTo>
                    <a:pt x="4469536" y="11645"/>
                  </a:lnTo>
                  <a:lnTo>
                    <a:pt x="4465447" y="5588"/>
                  </a:lnTo>
                  <a:lnTo>
                    <a:pt x="4459389" y="1498"/>
                  </a:lnTo>
                  <a:lnTo>
                    <a:pt x="4451985" y="12"/>
                  </a:lnTo>
                  <a:lnTo>
                    <a:pt x="4444568" y="1498"/>
                  </a:lnTo>
                  <a:lnTo>
                    <a:pt x="4438510" y="5588"/>
                  </a:lnTo>
                  <a:lnTo>
                    <a:pt x="4434421" y="11645"/>
                  </a:lnTo>
                  <a:lnTo>
                    <a:pt x="4432935" y="19062"/>
                  </a:lnTo>
                  <a:lnTo>
                    <a:pt x="4434421" y="26479"/>
                  </a:lnTo>
                  <a:lnTo>
                    <a:pt x="4438510" y="32524"/>
                  </a:lnTo>
                  <a:lnTo>
                    <a:pt x="4444568" y="36614"/>
                  </a:lnTo>
                  <a:lnTo>
                    <a:pt x="4451985" y="38112"/>
                  </a:lnTo>
                  <a:lnTo>
                    <a:pt x="4459389" y="36614"/>
                  </a:lnTo>
                  <a:lnTo>
                    <a:pt x="4465447" y="32524"/>
                  </a:lnTo>
                  <a:lnTo>
                    <a:pt x="4469536" y="26479"/>
                  </a:lnTo>
                  <a:lnTo>
                    <a:pt x="4471035" y="19062"/>
                  </a:lnTo>
                  <a:close/>
                </a:path>
                <a:path w="8222615" h="732790">
                  <a:moveTo>
                    <a:pt x="4471047" y="713105"/>
                  </a:moveTo>
                  <a:lnTo>
                    <a:pt x="4469549" y="705700"/>
                  </a:lnTo>
                  <a:lnTo>
                    <a:pt x="4465459" y="699643"/>
                  </a:lnTo>
                  <a:lnTo>
                    <a:pt x="4459402" y="695553"/>
                  </a:lnTo>
                  <a:lnTo>
                    <a:pt x="4451997" y="694055"/>
                  </a:lnTo>
                  <a:lnTo>
                    <a:pt x="4444568" y="695553"/>
                  </a:lnTo>
                  <a:lnTo>
                    <a:pt x="4438523" y="699643"/>
                  </a:lnTo>
                  <a:lnTo>
                    <a:pt x="4434433" y="705700"/>
                  </a:lnTo>
                  <a:lnTo>
                    <a:pt x="4432947" y="713105"/>
                  </a:lnTo>
                  <a:lnTo>
                    <a:pt x="4434433" y="720521"/>
                  </a:lnTo>
                  <a:lnTo>
                    <a:pt x="4438523" y="726579"/>
                  </a:lnTo>
                  <a:lnTo>
                    <a:pt x="4444568" y="730669"/>
                  </a:lnTo>
                  <a:lnTo>
                    <a:pt x="4451997" y="732155"/>
                  </a:lnTo>
                  <a:lnTo>
                    <a:pt x="4459402" y="730669"/>
                  </a:lnTo>
                  <a:lnTo>
                    <a:pt x="4465459" y="726579"/>
                  </a:lnTo>
                  <a:lnTo>
                    <a:pt x="4469549" y="720521"/>
                  </a:lnTo>
                  <a:lnTo>
                    <a:pt x="4471047" y="713105"/>
                  </a:lnTo>
                  <a:close/>
                </a:path>
                <a:path w="8222615" h="732790">
                  <a:moveTo>
                    <a:pt x="4584700" y="713105"/>
                  </a:moveTo>
                  <a:lnTo>
                    <a:pt x="4583201" y="705700"/>
                  </a:lnTo>
                  <a:lnTo>
                    <a:pt x="4579112" y="699643"/>
                  </a:lnTo>
                  <a:lnTo>
                    <a:pt x="4573067" y="695553"/>
                  </a:lnTo>
                  <a:lnTo>
                    <a:pt x="4565650" y="694055"/>
                  </a:lnTo>
                  <a:lnTo>
                    <a:pt x="4558233" y="695553"/>
                  </a:lnTo>
                  <a:lnTo>
                    <a:pt x="4552175" y="699643"/>
                  </a:lnTo>
                  <a:lnTo>
                    <a:pt x="4548086" y="705700"/>
                  </a:lnTo>
                  <a:lnTo>
                    <a:pt x="4546600" y="713105"/>
                  </a:lnTo>
                  <a:lnTo>
                    <a:pt x="4548086" y="720521"/>
                  </a:lnTo>
                  <a:lnTo>
                    <a:pt x="4552175" y="726579"/>
                  </a:lnTo>
                  <a:lnTo>
                    <a:pt x="4558233" y="730669"/>
                  </a:lnTo>
                  <a:lnTo>
                    <a:pt x="4565650" y="732155"/>
                  </a:lnTo>
                  <a:lnTo>
                    <a:pt x="4573067" y="730669"/>
                  </a:lnTo>
                  <a:lnTo>
                    <a:pt x="4579112" y="726579"/>
                  </a:lnTo>
                  <a:lnTo>
                    <a:pt x="4583201" y="720521"/>
                  </a:lnTo>
                  <a:lnTo>
                    <a:pt x="4584700" y="713105"/>
                  </a:lnTo>
                  <a:close/>
                </a:path>
                <a:path w="8222615" h="732790">
                  <a:moveTo>
                    <a:pt x="4584700" y="19062"/>
                  </a:moveTo>
                  <a:lnTo>
                    <a:pt x="4583201" y="11645"/>
                  </a:lnTo>
                  <a:lnTo>
                    <a:pt x="4579112" y="5588"/>
                  </a:lnTo>
                  <a:lnTo>
                    <a:pt x="4573054" y="1498"/>
                  </a:lnTo>
                  <a:lnTo>
                    <a:pt x="4565650" y="12"/>
                  </a:lnTo>
                  <a:lnTo>
                    <a:pt x="4558233" y="1498"/>
                  </a:lnTo>
                  <a:lnTo>
                    <a:pt x="4552175" y="5588"/>
                  </a:lnTo>
                  <a:lnTo>
                    <a:pt x="4548086" y="11645"/>
                  </a:lnTo>
                  <a:lnTo>
                    <a:pt x="4546600" y="19062"/>
                  </a:lnTo>
                  <a:lnTo>
                    <a:pt x="4548086" y="26479"/>
                  </a:lnTo>
                  <a:lnTo>
                    <a:pt x="4552175" y="32524"/>
                  </a:lnTo>
                  <a:lnTo>
                    <a:pt x="4558233" y="36614"/>
                  </a:lnTo>
                  <a:lnTo>
                    <a:pt x="4565650" y="38112"/>
                  </a:lnTo>
                  <a:lnTo>
                    <a:pt x="4573054" y="36614"/>
                  </a:lnTo>
                  <a:lnTo>
                    <a:pt x="4579112" y="32524"/>
                  </a:lnTo>
                  <a:lnTo>
                    <a:pt x="4583201" y="26479"/>
                  </a:lnTo>
                  <a:lnTo>
                    <a:pt x="4584700" y="19062"/>
                  </a:lnTo>
                  <a:close/>
                </a:path>
                <a:path w="8222615" h="732790">
                  <a:moveTo>
                    <a:pt x="4698365" y="19062"/>
                  </a:moveTo>
                  <a:lnTo>
                    <a:pt x="4696866" y="11645"/>
                  </a:lnTo>
                  <a:lnTo>
                    <a:pt x="4692777" y="5588"/>
                  </a:lnTo>
                  <a:lnTo>
                    <a:pt x="4686719" y="1498"/>
                  </a:lnTo>
                  <a:lnTo>
                    <a:pt x="4679315" y="12"/>
                  </a:lnTo>
                  <a:lnTo>
                    <a:pt x="4671898" y="1498"/>
                  </a:lnTo>
                  <a:lnTo>
                    <a:pt x="4665840" y="5588"/>
                  </a:lnTo>
                  <a:lnTo>
                    <a:pt x="4661751" y="11645"/>
                  </a:lnTo>
                  <a:lnTo>
                    <a:pt x="4660265" y="19062"/>
                  </a:lnTo>
                  <a:lnTo>
                    <a:pt x="4661751" y="26479"/>
                  </a:lnTo>
                  <a:lnTo>
                    <a:pt x="4665840" y="32524"/>
                  </a:lnTo>
                  <a:lnTo>
                    <a:pt x="4671898" y="36614"/>
                  </a:lnTo>
                  <a:lnTo>
                    <a:pt x="4679315" y="38112"/>
                  </a:lnTo>
                  <a:lnTo>
                    <a:pt x="4686719" y="36614"/>
                  </a:lnTo>
                  <a:lnTo>
                    <a:pt x="4692777" y="32524"/>
                  </a:lnTo>
                  <a:lnTo>
                    <a:pt x="4696866" y="26479"/>
                  </a:lnTo>
                  <a:lnTo>
                    <a:pt x="4698365" y="19062"/>
                  </a:lnTo>
                  <a:close/>
                </a:path>
                <a:path w="8222615" h="732790">
                  <a:moveTo>
                    <a:pt x="4698377" y="713105"/>
                  </a:moveTo>
                  <a:lnTo>
                    <a:pt x="4696879" y="705700"/>
                  </a:lnTo>
                  <a:lnTo>
                    <a:pt x="4692789" y="699643"/>
                  </a:lnTo>
                  <a:lnTo>
                    <a:pt x="4686732" y="695553"/>
                  </a:lnTo>
                  <a:lnTo>
                    <a:pt x="4679327" y="694055"/>
                  </a:lnTo>
                  <a:lnTo>
                    <a:pt x="4671898" y="695553"/>
                  </a:lnTo>
                  <a:lnTo>
                    <a:pt x="4665853" y="699643"/>
                  </a:lnTo>
                  <a:lnTo>
                    <a:pt x="4661763" y="705700"/>
                  </a:lnTo>
                  <a:lnTo>
                    <a:pt x="4660277" y="713105"/>
                  </a:lnTo>
                  <a:lnTo>
                    <a:pt x="4661763" y="720521"/>
                  </a:lnTo>
                  <a:lnTo>
                    <a:pt x="4665853" y="726579"/>
                  </a:lnTo>
                  <a:lnTo>
                    <a:pt x="4671898" y="730669"/>
                  </a:lnTo>
                  <a:lnTo>
                    <a:pt x="4679327" y="732155"/>
                  </a:lnTo>
                  <a:lnTo>
                    <a:pt x="4686732" y="730669"/>
                  </a:lnTo>
                  <a:lnTo>
                    <a:pt x="4692789" y="726579"/>
                  </a:lnTo>
                  <a:lnTo>
                    <a:pt x="4696879" y="720521"/>
                  </a:lnTo>
                  <a:lnTo>
                    <a:pt x="4698377" y="713105"/>
                  </a:lnTo>
                  <a:close/>
                </a:path>
                <a:path w="8222615" h="732790">
                  <a:moveTo>
                    <a:pt x="4812030" y="713105"/>
                  </a:moveTo>
                  <a:lnTo>
                    <a:pt x="4810531" y="705700"/>
                  </a:lnTo>
                  <a:lnTo>
                    <a:pt x="4806442" y="699643"/>
                  </a:lnTo>
                  <a:lnTo>
                    <a:pt x="4800397" y="695553"/>
                  </a:lnTo>
                  <a:lnTo>
                    <a:pt x="4792980" y="694055"/>
                  </a:lnTo>
                  <a:lnTo>
                    <a:pt x="4785563" y="695553"/>
                  </a:lnTo>
                  <a:lnTo>
                    <a:pt x="4779505" y="699643"/>
                  </a:lnTo>
                  <a:lnTo>
                    <a:pt x="4775416" y="705700"/>
                  </a:lnTo>
                  <a:lnTo>
                    <a:pt x="4773930" y="713105"/>
                  </a:lnTo>
                  <a:lnTo>
                    <a:pt x="4775416" y="720521"/>
                  </a:lnTo>
                  <a:lnTo>
                    <a:pt x="4779505" y="726579"/>
                  </a:lnTo>
                  <a:lnTo>
                    <a:pt x="4785563" y="730669"/>
                  </a:lnTo>
                  <a:lnTo>
                    <a:pt x="4792980" y="732155"/>
                  </a:lnTo>
                  <a:lnTo>
                    <a:pt x="4800397" y="730669"/>
                  </a:lnTo>
                  <a:lnTo>
                    <a:pt x="4806442" y="726579"/>
                  </a:lnTo>
                  <a:lnTo>
                    <a:pt x="4810531" y="720521"/>
                  </a:lnTo>
                  <a:lnTo>
                    <a:pt x="4812030" y="713105"/>
                  </a:lnTo>
                  <a:close/>
                </a:path>
                <a:path w="8222615" h="732790">
                  <a:moveTo>
                    <a:pt x="4812030" y="19062"/>
                  </a:moveTo>
                  <a:lnTo>
                    <a:pt x="4810531" y="11645"/>
                  </a:lnTo>
                  <a:lnTo>
                    <a:pt x="4806442" y="5588"/>
                  </a:lnTo>
                  <a:lnTo>
                    <a:pt x="4800384" y="1498"/>
                  </a:lnTo>
                  <a:lnTo>
                    <a:pt x="4792980" y="12"/>
                  </a:lnTo>
                  <a:lnTo>
                    <a:pt x="4785563" y="1498"/>
                  </a:lnTo>
                  <a:lnTo>
                    <a:pt x="4779505" y="5588"/>
                  </a:lnTo>
                  <a:lnTo>
                    <a:pt x="4775416" y="11645"/>
                  </a:lnTo>
                  <a:lnTo>
                    <a:pt x="4773930" y="19062"/>
                  </a:lnTo>
                  <a:lnTo>
                    <a:pt x="4775416" y="26479"/>
                  </a:lnTo>
                  <a:lnTo>
                    <a:pt x="4779505" y="32524"/>
                  </a:lnTo>
                  <a:lnTo>
                    <a:pt x="4785563" y="36614"/>
                  </a:lnTo>
                  <a:lnTo>
                    <a:pt x="4792980" y="38112"/>
                  </a:lnTo>
                  <a:lnTo>
                    <a:pt x="4800384" y="36614"/>
                  </a:lnTo>
                  <a:lnTo>
                    <a:pt x="4806442" y="32524"/>
                  </a:lnTo>
                  <a:lnTo>
                    <a:pt x="4810531" y="26479"/>
                  </a:lnTo>
                  <a:lnTo>
                    <a:pt x="4812030" y="19062"/>
                  </a:lnTo>
                  <a:close/>
                </a:path>
                <a:path w="8222615" h="732790">
                  <a:moveTo>
                    <a:pt x="4925695" y="713105"/>
                  </a:moveTo>
                  <a:lnTo>
                    <a:pt x="4924196" y="705700"/>
                  </a:lnTo>
                  <a:lnTo>
                    <a:pt x="4920107" y="699643"/>
                  </a:lnTo>
                  <a:lnTo>
                    <a:pt x="4914062" y="695553"/>
                  </a:lnTo>
                  <a:lnTo>
                    <a:pt x="4906645" y="694055"/>
                  </a:lnTo>
                  <a:lnTo>
                    <a:pt x="4899228" y="695553"/>
                  </a:lnTo>
                  <a:lnTo>
                    <a:pt x="4893170" y="699643"/>
                  </a:lnTo>
                  <a:lnTo>
                    <a:pt x="4889081" y="705700"/>
                  </a:lnTo>
                  <a:lnTo>
                    <a:pt x="4887595" y="713105"/>
                  </a:lnTo>
                  <a:lnTo>
                    <a:pt x="4889081" y="720521"/>
                  </a:lnTo>
                  <a:lnTo>
                    <a:pt x="4893170" y="726579"/>
                  </a:lnTo>
                  <a:lnTo>
                    <a:pt x="4899228" y="730669"/>
                  </a:lnTo>
                  <a:lnTo>
                    <a:pt x="4906645" y="732155"/>
                  </a:lnTo>
                  <a:lnTo>
                    <a:pt x="4914062" y="730669"/>
                  </a:lnTo>
                  <a:lnTo>
                    <a:pt x="4920107" y="726579"/>
                  </a:lnTo>
                  <a:lnTo>
                    <a:pt x="4924196" y="720521"/>
                  </a:lnTo>
                  <a:lnTo>
                    <a:pt x="4925695" y="713105"/>
                  </a:lnTo>
                  <a:close/>
                </a:path>
                <a:path w="8222615" h="732790">
                  <a:moveTo>
                    <a:pt x="4925695" y="19062"/>
                  </a:moveTo>
                  <a:lnTo>
                    <a:pt x="4924196" y="11645"/>
                  </a:lnTo>
                  <a:lnTo>
                    <a:pt x="4920107" y="5588"/>
                  </a:lnTo>
                  <a:lnTo>
                    <a:pt x="4914049" y="1498"/>
                  </a:lnTo>
                  <a:lnTo>
                    <a:pt x="4906645" y="12"/>
                  </a:lnTo>
                  <a:lnTo>
                    <a:pt x="4899215" y="1498"/>
                  </a:lnTo>
                  <a:lnTo>
                    <a:pt x="4893170" y="5588"/>
                  </a:lnTo>
                  <a:lnTo>
                    <a:pt x="4889081" y="11645"/>
                  </a:lnTo>
                  <a:lnTo>
                    <a:pt x="4887595" y="19062"/>
                  </a:lnTo>
                  <a:lnTo>
                    <a:pt x="4889081" y="26479"/>
                  </a:lnTo>
                  <a:lnTo>
                    <a:pt x="4893170" y="32524"/>
                  </a:lnTo>
                  <a:lnTo>
                    <a:pt x="4899215" y="36614"/>
                  </a:lnTo>
                  <a:lnTo>
                    <a:pt x="4906645" y="38112"/>
                  </a:lnTo>
                  <a:lnTo>
                    <a:pt x="4914049" y="36614"/>
                  </a:lnTo>
                  <a:lnTo>
                    <a:pt x="4920107" y="32524"/>
                  </a:lnTo>
                  <a:lnTo>
                    <a:pt x="4924196" y="26479"/>
                  </a:lnTo>
                  <a:lnTo>
                    <a:pt x="4925695" y="19062"/>
                  </a:lnTo>
                  <a:close/>
                </a:path>
                <a:path w="8222615" h="732790">
                  <a:moveTo>
                    <a:pt x="5039360" y="713105"/>
                  </a:moveTo>
                  <a:lnTo>
                    <a:pt x="5037861" y="705700"/>
                  </a:lnTo>
                  <a:lnTo>
                    <a:pt x="5033772" y="699643"/>
                  </a:lnTo>
                  <a:lnTo>
                    <a:pt x="5027727" y="695553"/>
                  </a:lnTo>
                  <a:lnTo>
                    <a:pt x="5020310" y="694055"/>
                  </a:lnTo>
                  <a:lnTo>
                    <a:pt x="5012893" y="695553"/>
                  </a:lnTo>
                  <a:lnTo>
                    <a:pt x="5006835" y="699643"/>
                  </a:lnTo>
                  <a:lnTo>
                    <a:pt x="5002746" y="705700"/>
                  </a:lnTo>
                  <a:lnTo>
                    <a:pt x="5001260" y="713105"/>
                  </a:lnTo>
                  <a:lnTo>
                    <a:pt x="5002746" y="720521"/>
                  </a:lnTo>
                  <a:lnTo>
                    <a:pt x="5006835" y="726579"/>
                  </a:lnTo>
                  <a:lnTo>
                    <a:pt x="5012893" y="730669"/>
                  </a:lnTo>
                  <a:lnTo>
                    <a:pt x="5020310" y="732155"/>
                  </a:lnTo>
                  <a:lnTo>
                    <a:pt x="5027727" y="730669"/>
                  </a:lnTo>
                  <a:lnTo>
                    <a:pt x="5033772" y="726579"/>
                  </a:lnTo>
                  <a:lnTo>
                    <a:pt x="5037861" y="720521"/>
                  </a:lnTo>
                  <a:lnTo>
                    <a:pt x="5039360" y="713105"/>
                  </a:lnTo>
                  <a:close/>
                </a:path>
                <a:path w="8222615" h="732790">
                  <a:moveTo>
                    <a:pt x="5039360" y="19062"/>
                  </a:moveTo>
                  <a:lnTo>
                    <a:pt x="5037861" y="11645"/>
                  </a:lnTo>
                  <a:lnTo>
                    <a:pt x="5033772" y="5588"/>
                  </a:lnTo>
                  <a:lnTo>
                    <a:pt x="5027727" y="1498"/>
                  </a:lnTo>
                  <a:lnTo>
                    <a:pt x="5020310" y="12"/>
                  </a:lnTo>
                  <a:lnTo>
                    <a:pt x="5012880" y="1498"/>
                  </a:lnTo>
                  <a:lnTo>
                    <a:pt x="5006835" y="5588"/>
                  </a:lnTo>
                  <a:lnTo>
                    <a:pt x="5002746" y="11645"/>
                  </a:lnTo>
                  <a:lnTo>
                    <a:pt x="5001260" y="19062"/>
                  </a:lnTo>
                  <a:lnTo>
                    <a:pt x="5002746" y="26479"/>
                  </a:lnTo>
                  <a:lnTo>
                    <a:pt x="5006835" y="32524"/>
                  </a:lnTo>
                  <a:lnTo>
                    <a:pt x="5012880" y="36614"/>
                  </a:lnTo>
                  <a:lnTo>
                    <a:pt x="5020310" y="38112"/>
                  </a:lnTo>
                  <a:lnTo>
                    <a:pt x="5027727" y="36614"/>
                  </a:lnTo>
                  <a:lnTo>
                    <a:pt x="5033772" y="32524"/>
                  </a:lnTo>
                  <a:lnTo>
                    <a:pt x="5037861" y="26479"/>
                  </a:lnTo>
                  <a:lnTo>
                    <a:pt x="5039360" y="19062"/>
                  </a:lnTo>
                  <a:close/>
                </a:path>
                <a:path w="8222615" h="732790">
                  <a:moveTo>
                    <a:pt x="5153025" y="713105"/>
                  </a:moveTo>
                  <a:lnTo>
                    <a:pt x="5151526" y="705700"/>
                  </a:lnTo>
                  <a:lnTo>
                    <a:pt x="5147437" y="699643"/>
                  </a:lnTo>
                  <a:lnTo>
                    <a:pt x="5141392" y="695553"/>
                  </a:lnTo>
                  <a:lnTo>
                    <a:pt x="5133975" y="694055"/>
                  </a:lnTo>
                  <a:lnTo>
                    <a:pt x="5126558" y="695553"/>
                  </a:lnTo>
                  <a:lnTo>
                    <a:pt x="5120500" y="699643"/>
                  </a:lnTo>
                  <a:lnTo>
                    <a:pt x="5116411" y="705700"/>
                  </a:lnTo>
                  <a:lnTo>
                    <a:pt x="5114925" y="713105"/>
                  </a:lnTo>
                  <a:lnTo>
                    <a:pt x="5116411" y="720521"/>
                  </a:lnTo>
                  <a:lnTo>
                    <a:pt x="5120500" y="726579"/>
                  </a:lnTo>
                  <a:lnTo>
                    <a:pt x="5126558" y="730669"/>
                  </a:lnTo>
                  <a:lnTo>
                    <a:pt x="5133975" y="732155"/>
                  </a:lnTo>
                  <a:lnTo>
                    <a:pt x="5141392" y="730669"/>
                  </a:lnTo>
                  <a:lnTo>
                    <a:pt x="5147437" y="726579"/>
                  </a:lnTo>
                  <a:lnTo>
                    <a:pt x="5151526" y="720521"/>
                  </a:lnTo>
                  <a:lnTo>
                    <a:pt x="5153025" y="713105"/>
                  </a:lnTo>
                  <a:close/>
                </a:path>
                <a:path w="8222615" h="732790">
                  <a:moveTo>
                    <a:pt x="5153037" y="19062"/>
                  </a:moveTo>
                  <a:lnTo>
                    <a:pt x="5151539" y="11645"/>
                  </a:lnTo>
                  <a:lnTo>
                    <a:pt x="5147449" y="5588"/>
                  </a:lnTo>
                  <a:lnTo>
                    <a:pt x="5141392" y="1498"/>
                  </a:lnTo>
                  <a:lnTo>
                    <a:pt x="5133987" y="12"/>
                  </a:lnTo>
                  <a:lnTo>
                    <a:pt x="5126558" y="1498"/>
                  </a:lnTo>
                  <a:lnTo>
                    <a:pt x="5120513" y="5588"/>
                  </a:lnTo>
                  <a:lnTo>
                    <a:pt x="5116423" y="11645"/>
                  </a:lnTo>
                  <a:lnTo>
                    <a:pt x="5114937" y="19062"/>
                  </a:lnTo>
                  <a:lnTo>
                    <a:pt x="5116423" y="26479"/>
                  </a:lnTo>
                  <a:lnTo>
                    <a:pt x="5120513" y="32524"/>
                  </a:lnTo>
                  <a:lnTo>
                    <a:pt x="5126558" y="36614"/>
                  </a:lnTo>
                  <a:lnTo>
                    <a:pt x="5133987" y="38112"/>
                  </a:lnTo>
                  <a:lnTo>
                    <a:pt x="5141392" y="36614"/>
                  </a:lnTo>
                  <a:lnTo>
                    <a:pt x="5147449" y="32524"/>
                  </a:lnTo>
                  <a:lnTo>
                    <a:pt x="5151539" y="26479"/>
                  </a:lnTo>
                  <a:lnTo>
                    <a:pt x="5153037" y="19062"/>
                  </a:lnTo>
                  <a:close/>
                </a:path>
                <a:path w="8222615" h="732790">
                  <a:moveTo>
                    <a:pt x="5266690" y="713105"/>
                  </a:moveTo>
                  <a:lnTo>
                    <a:pt x="5265191" y="705700"/>
                  </a:lnTo>
                  <a:lnTo>
                    <a:pt x="5261102" y="699643"/>
                  </a:lnTo>
                  <a:lnTo>
                    <a:pt x="5255057" y="695553"/>
                  </a:lnTo>
                  <a:lnTo>
                    <a:pt x="5247640" y="694055"/>
                  </a:lnTo>
                  <a:lnTo>
                    <a:pt x="5240223" y="695553"/>
                  </a:lnTo>
                  <a:lnTo>
                    <a:pt x="5234165" y="699643"/>
                  </a:lnTo>
                  <a:lnTo>
                    <a:pt x="5230076" y="705700"/>
                  </a:lnTo>
                  <a:lnTo>
                    <a:pt x="5228590" y="713105"/>
                  </a:lnTo>
                  <a:lnTo>
                    <a:pt x="5230076" y="720521"/>
                  </a:lnTo>
                  <a:lnTo>
                    <a:pt x="5234165" y="726579"/>
                  </a:lnTo>
                  <a:lnTo>
                    <a:pt x="5240223" y="730669"/>
                  </a:lnTo>
                  <a:lnTo>
                    <a:pt x="5247640" y="732155"/>
                  </a:lnTo>
                  <a:lnTo>
                    <a:pt x="5255057" y="730669"/>
                  </a:lnTo>
                  <a:lnTo>
                    <a:pt x="5261102" y="726579"/>
                  </a:lnTo>
                  <a:lnTo>
                    <a:pt x="5265191" y="720521"/>
                  </a:lnTo>
                  <a:lnTo>
                    <a:pt x="5266690" y="713105"/>
                  </a:lnTo>
                  <a:close/>
                </a:path>
                <a:path w="8222615" h="732790">
                  <a:moveTo>
                    <a:pt x="5266702" y="19062"/>
                  </a:moveTo>
                  <a:lnTo>
                    <a:pt x="5265204" y="11645"/>
                  </a:lnTo>
                  <a:lnTo>
                    <a:pt x="5261114" y="5588"/>
                  </a:lnTo>
                  <a:lnTo>
                    <a:pt x="5255057" y="1498"/>
                  </a:lnTo>
                  <a:lnTo>
                    <a:pt x="5247652" y="12"/>
                  </a:lnTo>
                  <a:lnTo>
                    <a:pt x="5240223" y="1498"/>
                  </a:lnTo>
                  <a:lnTo>
                    <a:pt x="5234178" y="5588"/>
                  </a:lnTo>
                  <a:lnTo>
                    <a:pt x="5230088" y="11645"/>
                  </a:lnTo>
                  <a:lnTo>
                    <a:pt x="5228602" y="19062"/>
                  </a:lnTo>
                  <a:lnTo>
                    <a:pt x="5230088" y="26479"/>
                  </a:lnTo>
                  <a:lnTo>
                    <a:pt x="5234178" y="32524"/>
                  </a:lnTo>
                  <a:lnTo>
                    <a:pt x="5240223" y="36614"/>
                  </a:lnTo>
                  <a:lnTo>
                    <a:pt x="5247652" y="38112"/>
                  </a:lnTo>
                  <a:lnTo>
                    <a:pt x="5255057" y="36614"/>
                  </a:lnTo>
                  <a:lnTo>
                    <a:pt x="5261114" y="32524"/>
                  </a:lnTo>
                  <a:lnTo>
                    <a:pt x="5265204" y="26479"/>
                  </a:lnTo>
                  <a:lnTo>
                    <a:pt x="5266702" y="19062"/>
                  </a:lnTo>
                  <a:close/>
                </a:path>
                <a:path w="8222615" h="732790">
                  <a:moveTo>
                    <a:pt x="5380355" y="713105"/>
                  </a:moveTo>
                  <a:lnTo>
                    <a:pt x="5378856" y="705700"/>
                  </a:lnTo>
                  <a:lnTo>
                    <a:pt x="5374767" y="699643"/>
                  </a:lnTo>
                  <a:lnTo>
                    <a:pt x="5368722" y="695553"/>
                  </a:lnTo>
                  <a:lnTo>
                    <a:pt x="5361305" y="694055"/>
                  </a:lnTo>
                  <a:lnTo>
                    <a:pt x="5353888" y="695553"/>
                  </a:lnTo>
                  <a:lnTo>
                    <a:pt x="5347830" y="699643"/>
                  </a:lnTo>
                  <a:lnTo>
                    <a:pt x="5343741" y="705700"/>
                  </a:lnTo>
                  <a:lnTo>
                    <a:pt x="5342255" y="713105"/>
                  </a:lnTo>
                  <a:lnTo>
                    <a:pt x="5343741" y="720521"/>
                  </a:lnTo>
                  <a:lnTo>
                    <a:pt x="5347830" y="726579"/>
                  </a:lnTo>
                  <a:lnTo>
                    <a:pt x="5353888" y="730669"/>
                  </a:lnTo>
                  <a:lnTo>
                    <a:pt x="5361305" y="732155"/>
                  </a:lnTo>
                  <a:lnTo>
                    <a:pt x="5368722" y="730669"/>
                  </a:lnTo>
                  <a:lnTo>
                    <a:pt x="5374767" y="726579"/>
                  </a:lnTo>
                  <a:lnTo>
                    <a:pt x="5378856" y="720521"/>
                  </a:lnTo>
                  <a:lnTo>
                    <a:pt x="5380355" y="713105"/>
                  </a:lnTo>
                  <a:close/>
                </a:path>
                <a:path w="8222615" h="732790">
                  <a:moveTo>
                    <a:pt x="5380367" y="19062"/>
                  </a:moveTo>
                  <a:lnTo>
                    <a:pt x="5378869" y="11645"/>
                  </a:lnTo>
                  <a:lnTo>
                    <a:pt x="5374779" y="5588"/>
                  </a:lnTo>
                  <a:lnTo>
                    <a:pt x="5368722" y="1498"/>
                  </a:lnTo>
                  <a:lnTo>
                    <a:pt x="5361317" y="12"/>
                  </a:lnTo>
                  <a:lnTo>
                    <a:pt x="5353888" y="1498"/>
                  </a:lnTo>
                  <a:lnTo>
                    <a:pt x="5347843" y="5588"/>
                  </a:lnTo>
                  <a:lnTo>
                    <a:pt x="5343753" y="11645"/>
                  </a:lnTo>
                  <a:lnTo>
                    <a:pt x="5342267" y="19062"/>
                  </a:lnTo>
                  <a:lnTo>
                    <a:pt x="5343753" y="26479"/>
                  </a:lnTo>
                  <a:lnTo>
                    <a:pt x="5347843" y="32524"/>
                  </a:lnTo>
                  <a:lnTo>
                    <a:pt x="5353888" y="36614"/>
                  </a:lnTo>
                  <a:lnTo>
                    <a:pt x="5361317" y="38112"/>
                  </a:lnTo>
                  <a:lnTo>
                    <a:pt x="5368722" y="36614"/>
                  </a:lnTo>
                  <a:lnTo>
                    <a:pt x="5374779" y="32524"/>
                  </a:lnTo>
                  <a:lnTo>
                    <a:pt x="5378869" y="26479"/>
                  </a:lnTo>
                  <a:lnTo>
                    <a:pt x="5380367" y="19062"/>
                  </a:lnTo>
                  <a:close/>
                </a:path>
                <a:path w="8222615" h="732790">
                  <a:moveTo>
                    <a:pt x="5494020" y="713105"/>
                  </a:moveTo>
                  <a:lnTo>
                    <a:pt x="5492521" y="705700"/>
                  </a:lnTo>
                  <a:lnTo>
                    <a:pt x="5488432" y="699643"/>
                  </a:lnTo>
                  <a:lnTo>
                    <a:pt x="5482387" y="695553"/>
                  </a:lnTo>
                  <a:lnTo>
                    <a:pt x="5474970" y="694055"/>
                  </a:lnTo>
                  <a:lnTo>
                    <a:pt x="5467553" y="695553"/>
                  </a:lnTo>
                  <a:lnTo>
                    <a:pt x="5461495" y="699643"/>
                  </a:lnTo>
                  <a:lnTo>
                    <a:pt x="5457406" y="705700"/>
                  </a:lnTo>
                  <a:lnTo>
                    <a:pt x="5455920" y="713105"/>
                  </a:lnTo>
                  <a:lnTo>
                    <a:pt x="5457406" y="720521"/>
                  </a:lnTo>
                  <a:lnTo>
                    <a:pt x="5461495" y="726579"/>
                  </a:lnTo>
                  <a:lnTo>
                    <a:pt x="5467553" y="730669"/>
                  </a:lnTo>
                  <a:lnTo>
                    <a:pt x="5474970" y="732155"/>
                  </a:lnTo>
                  <a:lnTo>
                    <a:pt x="5482387" y="730669"/>
                  </a:lnTo>
                  <a:lnTo>
                    <a:pt x="5488432" y="726579"/>
                  </a:lnTo>
                  <a:lnTo>
                    <a:pt x="5492521" y="720521"/>
                  </a:lnTo>
                  <a:lnTo>
                    <a:pt x="5494020" y="713105"/>
                  </a:lnTo>
                  <a:close/>
                </a:path>
                <a:path w="8222615" h="732790">
                  <a:moveTo>
                    <a:pt x="5494032" y="19062"/>
                  </a:moveTo>
                  <a:lnTo>
                    <a:pt x="5492534" y="11645"/>
                  </a:lnTo>
                  <a:lnTo>
                    <a:pt x="5488444" y="5588"/>
                  </a:lnTo>
                  <a:lnTo>
                    <a:pt x="5482387" y="1498"/>
                  </a:lnTo>
                  <a:lnTo>
                    <a:pt x="5474982" y="12"/>
                  </a:lnTo>
                  <a:lnTo>
                    <a:pt x="5467553" y="1498"/>
                  </a:lnTo>
                  <a:lnTo>
                    <a:pt x="5461508" y="5588"/>
                  </a:lnTo>
                  <a:lnTo>
                    <a:pt x="5457418" y="11645"/>
                  </a:lnTo>
                  <a:lnTo>
                    <a:pt x="5455932" y="19062"/>
                  </a:lnTo>
                  <a:lnTo>
                    <a:pt x="5457418" y="26479"/>
                  </a:lnTo>
                  <a:lnTo>
                    <a:pt x="5461508" y="32524"/>
                  </a:lnTo>
                  <a:lnTo>
                    <a:pt x="5467553" y="36614"/>
                  </a:lnTo>
                  <a:lnTo>
                    <a:pt x="5474982" y="38112"/>
                  </a:lnTo>
                  <a:lnTo>
                    <a:pt x="5482387" y="36614"/>
                  </a:lnTo>
                  <a:lnTo>
                    <a:pt x="5488444" y="32524"/>
                  </a:lnTo>
                  <a:lnTo>
                    <a:pt x="5492534" y="26479"/>
                  </a:lnTo>
                  <a:lnTo>
                    <a:pt x="5494032" y="19062"/>
                  </a:lnTo>
                  <a:close/>
                </a:path>
                <a:path w="8222615" h="732790">
                  <a:moveTo>
                    <a:pt x="5607685" y="713105"/>
                  </a:moveTo>
                  <a:lnTo>
                    <a:pt x="5606186" y="705700"/>
                  </a:lnTo>
                  <a:lnTo>
                    <a:pt x="5602097" y="699643"/>
                  </a:lnTo>
                  <a:lnTo>
                    <a:pt x="5596052" y="695553"/>
                  </a:lnTo>
                  <a:lnTo>
                    <a:pt x="5588635" y="694055"/>
                  </a:lnTo>
                  <a:lnTo>
                    <a:pt x="5581218" y="695553"/>
                  </a:lnTo>
                  <a:lnTo>
                    <a:pt x="5575160" y="699643"/>
                  </a:lnTo>
                  <a:lnTo>
                    <a:pt x="5571071" y="705700"/>
                  </a:lnTo>
                  <a:lnTo>
                    <a:pt x="5569585" y="713105"/>
                  </a:lnTo>
                  <a:lnTo>
                    <a:pt x="5571071" y="720521"/>
                  </a:lnTo>
                  <a:lnTo>
                    <a:pt x="5575160" y="726579"/>
                  </a:lnTo>
                  <a:lnTo>
                    <a:pt x="5581218" y="730669"/>
                  </a:lnTo>
                  <a:lnTo>
                    <a:pt x="5588635" y="732155"/>
                  </a:lnTo>
                  <a:lnTo>
                    <a:pt x="5596052" y="730669"/>
                  </a:lnTo>
                  <a:lnTo>
                    <a:pt x="5602097" y="726579"/>
                  </a:lnTo>
                  <a:lnTo>
                    <a:pt x="5606186" y="720521"/>
                  </a:lnTo>
                  <a:lnTo>
                    <a:pt x="5607685" y="713105"/>
                  </a:lnTo>
                  <a:close/>
                </a:path>
                <a:path w="8222615" h="732790">
                  <a:moveTo>
                    <a:pt x="5607697" y="19062"/>
                  </a:moveTo>
                  <a:lnTo>
                    <a:pt x="5606199" y="11645"/>
                  </a:lnTo>
                  <a:lnTo>
                    <a:pt x="5602109" y="5588"/>
                  </a:lnTo>
                  <a:lnTo>
                    <a:pt x="5596052" y="1498"/>
                  </a:lnTo>
                  <a:lnTo>
                    <a:pt x="5588647" y="12"/>
                  </a:lnTo>
                  <a:lnTo>
                    <a:pt x="5581218" y="1498"/>
                  </a:lnTo>
                  <a:lnTo>
                    <a:pt x="5575173" y="5588"/>
                  </a:lnTo>
                  <a:lnTo>
                    <a:pt x="5571083" y="11645"/>
                  </a:lnTo>
                  <a:lnTo>
                    <a:pt x="5569597" y="19062"/>
                  </a:lnTo>
                  <a:lnTo>
                    <a:pt x="5571083" y="26479"/>
                  </a:lnTo>
                  <a:lnTo>
                    <a:pt x="5575173" y="32524"/>
                  </a:lnTo>
                  <a:lnTo>
                    <a:pt x="5581218" y="36614"/>
                  </a:lnTo>
                  <a:lnTo>
                    <a:pt x="5588647" y="38112"/>
                  </a:lnTo>
                  <a:lnTo>
                    <a:pt x="5596052" y="36614"/>
                  </a:lnTo>
                  <a:lnTo>
                    <a:pt x="5602109" y="32524"/>
                  </a:lnTo>
                  <a:lnTo>
                    <a:pt x="5606199" y="26479"/>
                  </a:lnTo>
                  <a:lnTo>
                    <a:pt x="5607697" y="19062"/>
                  </a:lnTo>
                  <a:close/>
                </a:path>
                <a:path w="8222615" h="732790">
                  <a:moveTo>
                    <a:pt x="5721350" y="713105"/>
                  </a:moveTo>
                  <a:lnTo>
                    <a:pt x="5719851" y="705700"/>
                  </a:lnTo>
                  <a:lnTo>
                    <a:pt x="5715762" y="699643"/>
                  </a:lnTo>
                  <a:lnTo>
                    <a:pt x="5709717" y="695553"/>
                  </a:lnTo>
                  <a:lnTo>
                    <a:pt x="5702300" y="694055"/>
                  </a:lnTo>
                  <a:lnTo>
                    <a:pt x="5694883" y="695553"/>
                  </a:lnTo>
                  <a:lnTo>
                    <a:pt x="5688825" y="699643"/>
                  </a:lnTo>
                  <a:lnTo>
                    <a:pt x="5684736" y="705700"/>
                  </a:lnTo>
                  <a:lnTo>
                    <a:pt x="5683250" y="713105"/>
                  </a:lnTo>
                  <a:lnTo>
                    <a:pt x="5684736" y="720521"/>
                  </a:lnTo>
                  <a:lnTo>
                    <a:pt x="5688825" y="726579"/>
                  </a:lnTo>
                  <a:lnTo>
                    <a:pt x="5694883" y="730669"/>
                  </a:lnTo>
                  <a:lnTo>
                    <a:pt x="5702300" y="732155"/>
                  </a:lnTo>
                  <a:lnTo>
                    <a:pt x="5709717" y="730669"/>
                  </a:lnTo>
                  <a:lnTo>
                    <a:pt x="5715762" y="726579"/>
                  </a:lnTo>
                  <a:lnTo>
                    <a:pt x="5719851" y="720521"/>
                  </a:lnTo>
                  <a:lnTo>
                    <a:pt x="5721350" y="713105"/>
                  </a:lnTo>
                  <a:close/>
                </a:path>
                <a:path w="8222615" h="732790">
                  <a:moveTo>
                    <a:pt x="5721362" y="19062"/>
                  </a:moveTo>
                  <a:lnTo>
                    <a:pt x="5719864" y="11645"/>
                  </a:lnTo>
                  <a:lnTo>
                    <a:pt x="5715774" y="5588"/>
                  </a:lnTo>
                  <a:lnTo>
                    <a:pt x="5709717" y="1498"/>
                  </a:lnTo>
                  <a:lnTo>
                    <a:pt x="5702312" y="12"/>
                  </a:lnTo>
                  <a:lnTo>
                    <a:pt x="5694883" y="1498"/>
                  </a:lnTo>
                  <a:lnTo>
                    <a:pt x="5688838" y="5588"/>
                  </a:lnTo>
                  <a:lnTo>
                    <a:pt x="5684748" y="11645"/>
                  </a:lnTo>
                  <a:lnTo>
                    <a:pt x="5683262" y="19062"/>
                  </a:lnTo>
                  <a:lnTo>
                    <a:pt x="5684748" y="26479"/>
                  </a:lnTo>
                  <a:lnTo>
                    <a:pt x="5688838" y="32524"/>
                  </a:lnTo>
                  <a:lnTo>
                    <a:pt x="5694883" y="36614"/>
                  </a:lnTo>
                  <a:lnTo>
                    <a:pt x="5702312" y="38112"/>
                  </a:lnTo>
                  <a:lnTo>
                    <a:pt x="5709717" y="36614"/>
                  </a:lnTo>
                  <a:lnTo>
                    <a:pt x="5715774" y="32524"/>
                  </a:lnTo>
                  <a:lnTo>
                    <a:pt x="5719864" y="26479"/>
                  </a:lnTo>
                  <a:lnTo>
                    <a:pt x="5721362" y="19062"/>
                  </a:lnTo>
                  <a:close/>
                </a:path>
                <a:path w="8222615" h="732790">
                  <a:moveTo>
                    <a:pt x="5835015" y="713105"/>
                  </a:moveTo>
                  <a:lnTo>
                    <a:pt x="5833516" y="705700"/>
                  </a:lnTo>
                  <a:lnTo>
                    <a:pt x="5829427" y="699643"/>
                  </a:lnTo>
                  <a:lnTo>
                    <a:pt x="5823382" y="695553"/>
                  </a:lnTo>
                  <a:lnTo>
                    <a:pt x="5815965" y="694055"/>
                  </a:lnTo>
                  <a:lnTo>
                    <a:pt x="5808548" y="695553"/>
                  </a:lnTo>
                  <a:lnTo>
                    <a:pt x="5802490" y="699643"/>
                  </a:lnTo>
                  <a:lnTo>
                    <a:pt x="5798401" y="705700"/>
                  </a:lnTo>
                  <a:lnTo>
                    <a:pt x="5796915" y="713105"/>
                  </a:lnTo>
                  <a:lnTo>
                    <a:pt x="5798401" y="720521"/>
                  </a:lnTo>
                  <a:lnTo>
                    <a:pt x="5802490" y="726579"/>
                  </a:lnTo>
                  <a:lnTo>
                    <a:pt x="5808548" y="730669"/>
                  </a:lnTo>
                  <a:lnTo>
                    <a:pt x="5815965" y="732155"/>
                  </a:lnTo>
                  <a:lnTo>
                    <a:pt x="5823382" y="730669"/>
                  </a:lnTo>
                  <a:lnTo>
                    <a:pt x="5829427" y="726579"/>
                  </a:lnTo>
                  <a:lnTo>
                    <a:pt x="5833516" y="720521"/>
                  </a:lnTo>
                  <a:lnTo>
                    <a:pt x="5835015" y="713105"/>
                  </a:lnTo>
                  <a:close/>
                </a:path>
                <a:path w="8222615" h="732790">
                  <a:moveTo>
                    <a:pt x="5835027" y="19062"/>
                  </a:moveTo>
                  <a:lnTo>
                    <a:pt x="5833529" y="11645"/>
                  </a:lnTo>
                  <a:lnTo>
                    <a:pt x="5829439" y="5588"/>
                  </a:lnTo>
                  <a:lnTo>
                    <a:pt x="5823382" y="1498"/>
                  </a:lnTo>
                  <a:lnTo>
                    <a:pt x="5815977" y="12"/>
                  </a:lnTo>
                  <a:lnTo>
                    <a:pt x="5808548" y="1498"/>
                  </a:lnTo>
                  <a:lnTo>
                    <a:pt x="5802503" y="5588"/>
                  </a:lnTo>
                  <a:lnTo>
                    <a:pt x="5798413" y="11645"/>
                  </a:lnTo>
                  <a:lnTo>
                    <a:pt x="5796927" y="19062"/>
                  </a:lnTo>
                  <a:lnTo>
                    <a:pt x="5798413" y="26479"/>
                  </a:lnTo>
                  <a:lnTo>
                    <a:pt x="5802503" y="32524"/>
                  </a:lnTo>
                  <a:lnTo>
                    <a:pt x="5808548" y="36614"/>
                  </a:lnTo>
                  <a:lnTo>
                    <a:pt x="5815977" y="38112"/>
                  </a:lnTo>
                  <a:lnTo>
                    <a:pt x="5823382" y="36614"/>
                  </a:lnTo>
                  <a:lnTo>
                    <a:pt x="5829439" y="32524"/>
                  </a:lnTo>
                  <a:lnTo>
                    <a:pt x="5833529" y="26479"/>
                  </a:lnTo>
                  <a:lnTo>
                    <a:pt x="5835027" y="19062"/>
                  </a:lnTo>
                  <a:close/>
                </a:path>
                <a:path w="8222615" h="732790">
                  <a:moveTo>
                    <a:pt x="5948680" y="713105"/>
                  </a:moveTo>
                  <a:lnTo>
                    <a:pt x="5947181" y="705700"/>
                  </a:lnTo>
                  <a:lnTo>
                    <a:pt x="5943092" y="699643"/>
                  </a:lnTo>
                  <a:lnTo>
                    <a:pt x="5937047" y="695553"/>
                  </a:lnTo>
                  <a:lnTo>
                    <a:pt x="5929630" y="694055"/>
                  </a:lnTo>
                  <a:lnTo>
                    <a:pt x="5922213" y="695553"/>
                  </a:lnTo>
                  <a:lnTo>
                    <a:pt x="5916155" y="699643"/>
                  </a:lnTo>
                  <a:lnTo>
                    <a:pt x="5912066" y="705700"/>
                  </a:lnTo>
                  <a:lnTo>
                    <a:pt x="5910580" y="713105"/>
                  </a:lnTo>
                  <a:lnTo>
                    <a:pt x="5912066" y="720521"/>
                  </a:lnTo>
                  <a:lnTo>
                    <a:pt x="5916155" y="726579"/>
                  </a:lnTo>
                  <a:lnTo>
                    <a:pt x="5922213" y="730669"/>
                  </a:lnTo>
                  <a:lnTo>
                    <a:pt x="5929630" y="732155"/>
                  </a:lnTo>
                  <a:lnTo>
                    <a:pt x="5937047" y="730669"/>
                  </a:lnTo>
                  <a:lnTo>
                    <a:pt x="5943092" y="726579"/>
                  </a:lnTo>
                  <a:lnTo>
                    <a:pt x="5947181" y="720521"/>
                  </a:lnTo>
                  <a:lnTo>
                    <a:pt x="5948680" y="713105"/>
                  </a:lnTo>
                  <a:close/>
                </a:path>
                <a:path w="8222615" h="732790">
                  <a:moveTo>
                    <a:pt x="5948692" y="19062"/>
                  </a:moveTo>
                  <a:lnTo>
                    <a:pt x="5947194" y="11645"/>
                  </a:lnTo>
                  <a:lnTo>
                    <a:pt x="5943104" y="5588"/>
                  </a:lnTo>
                  <a:lnTo>
                    <a:pt x="5937047" y="1498"/>
                  </a:lnTo>
                  <a:lnTo>
                    <a:pt x="5929642" y="12"/>
                  </a:lnTo>
                  <a:lnTo>
                    <a:pt x="5922213" y="1498"/>
                  </a:lnTo>
                  <a:lnTo>
                    <a:pt x="5916168" y="5588"/>
                  </a:lnTo>
                  <a:lnTo>
                    <a:pt x="5912078" y="11645"/>
                  </a:lnTo>
                  <a:lnTo>
                    <a:pt x="5910592" y="19062"/>
                  </a:lnTo>
                  <a:lnTo>
                    <a:pt x="5912078" y="26479"/>
                  </a:lnTo>
                  <a:lnTo>
                    <a:pt x="5916168" y="32524"/>
                  </a:lnTo>
                  <a:lnTo>
                    <a:pt x="5922213" y="36614"/>
                  </a:lnTo>
                  <a:lnTo>
                    <a:pt x="5929642" y="38112"/>
                  </a:lnTo>
                  <a:lnTo>
                    <a:pt x="5937047" y="36614"/>
                  </a:lnTo>
                  <a:lnTo>
                    <a:pt x="5943104" y="32524"/>
                  </a:lnTo>
                  <a:lnTo>
                    <a:pt x="5947194" y="26479"/>
                  </a:lnTo>
                  <a:lnTo>
                    <a:pt x="5948692" y="19062"/>
                  </a:lnTo>
                  <a:close/>
                </a:path>
                <a:path w="8222615" h="732790">
                  <a:moveTo>
                    <a:pt x="6062345" y="713105"/>
                  </a:moveTo>
                  <a:lnTo>
                    <a:pt x="6060846" y="705700"/>
                  </a:lnTo>
                  <a:lnTo>
                    <a:pt x="6056757" y="699643"/>
                  </a:lnTo>
                  <a:lnTo>
                    <a:pt x="6050712" y="695553"/>
                  </a:lnTo>
                  <a:lnTo>
                    <a:pt x="6043295" y="694055"/>
                  </a:lnTo>
                  <a:lnTo>
                    <a:pt x="6035878" y="695553"/>
                  </a:lnTo>
                  <a:lnTo>
                    <a:pt x="6029820" y="699643"/>
                  </a:lnTo>
                  <a:lnTo>
                    <a:pt x="6025731" y="705700"/>
                  </a:lnTo>
                  <a:lnTo>
                    <a:pt x="6024245" y="713105"/>
                  </a:lnTo>
                  <a:lnTo>
                    <a:pt x="6025731" y="720521"/>
                  </a:lnTo>
                  <a:lnTo>
                    <a:pt x="6029820" y="726579"/>
                  </a:lnTo>
                  <a:lnTo>
                    <a:pt x="6035878" y="730669"/>
                  </a:lnTo>
                  <a:lnTo>
                    <a:pt x="6043295" y="732155"/>
                  </a:lnTo>
                  <a:lnTo>
                    <a:pt x="6050712" y="730669"/>
                  </a:lnTo>
                  <a:lnTo>
                    <a:pt x="6056757" y="726579"/>
                  </a:lnTo>
                  <a:lnTo>
                    <a:pt x="6060846" y="720521"/>
                  </a:lnTo>
                  <a:lnTo>
                    <a:pt x="6062345" y="713105"/>
                  </a:lnTo>
                  <a:close/>
                </a:path>
                <a:path w="8222615" h="732790">
                  <a:moveTo>
                    <a:pt x="6062357" y="19062"/>
                  </a:moveTo>
                  <a:lnTo>
                    <a:pt x="6060859" y="11645"/>
                  </a:lnTo>
                  <a:lnTo>
                    <a:pt x="6056769" y="5588"/>
                  </a:lnTo>
                  <a:lnTo>
                    <a:pt x="6050712" y="1498"/>
                  </a:lnTo>
                  <a:lnTo>
                    <a:pt x="6043307" y="12"/>
                  </a:lnTo>
                  <a:lnTo>
                    <a:pt x="6035878" y="1498"/>
                  </a:lnTo>
                  <a:lnTo>
                    <a:pt x="6029833" y="5588"/>
                  </a:lnTo>
                  <a:lnTo>
                    <a:pt x="6025743" y="11645"/>
                  </a:lnTo>
                  <a:lnTo>
                    <a:pt x="6024257" y="19062"/>
                  </a:lnTo>
                  <a:lnTo>
                    <a:pt x="6025743" y="26479"/>
                  </a:lnTo>
                  <a:lnTo>
                    <a:pt x="6029833" y="32524"/>
                  </a:lnTo>
                  <a:lnTo>
                    <a:pt x="6035878" y="36614"/>
                  </a:lnTo>
                  <a:lnTo>
                    <a:pt x="6043307" y="38112"/>
                  </a:lnTo>
                  <a:lnTo>
                    <a:pt x="6050712" y="36614"/>
                  </a:lnTo>
                  <a:lnTo>
                    <a:pt x="6056769" y="32524"/>
                  </a:lnTo>
                  <a:lnTo>
                    <a:pt x="6060859" y="26479"/>
                  </a:lnTo>
                  <a:lnTo>
                    <a:pt x="6062357" y="19062"/>
                  </a:lnTo>
                  <a:close/>
                </a:path>
                <a:path w="8222615" h="732790">
                  <a:moveTo>
                    <a:pt x="6176010" y="713105"/>
                  </a:moveTo>
                  <a:lnTo>
                    <a:pt x="6174511" y="705700"/>
                  </a:lnTo>
                  <a:lnTo>
                    <a:pt x="6170422" y="699643"/>
                  </a:lnTo>
                  <a:lnTo>
                    <a:pt x="6164377" y="695553"/>
                  </a:lnTo>
                  <a:lnTo>
                    <a:pt x="6156960" y="694055"/>
                  </a:lnTo>
                  <a:lnTo>
                    <a:pt x="6149543" y="695553"/>
                  </a:lnTo>
                  <a:lnTo>
                    <a:pt x="6143485" y="699643"/>
                  </a:lnTo>
                  <a:lnTo>
                    <a:pt x="6139396" y="705700"/>
                  </a:lnTo>
                  <a:lnTo>
                    <a:pt x="6137910" y="713105"/>
                  </a:lnTo>
                  <a:lnTo>
                    <a:pt x="6139396" y="720521"/>
                  </a:lnTo>
                  <a:lnTo>
                    <a:pt x="6143485" y="726579"/>
                  </a:lnTo>
                  <a:lnTo>
                    <a:pt x="6149543" y="730669"/>
                  </a:lnTo>
                  <a:lnTo>
                    <a:pt x="6156960" y="732155"/>
                  </a:lnTo>
                  <a:lnTo>
                    <a:pt x="6164377" y="730669"/>
                  </a:lnTo>
                  <a:lnTo>
                    <a:pt x="6170422" y="726579"/>
                  </a:lnTo>
                  <a:lnTo>
                    <a:pt x="6174511" y="720521"/>
                  </a:lnTo>
                  <a:lnTo>
                    <a:pt x="6176010" y="713105"/>
                  </a:lnTo>
                  <a:close/>
                </a:path>
                <a:path w="8222615" h="732790">
                  <a:moveTo>
                    <a:pt x="6176022" y="19062"/>
                  </a:moveTo>
                  <a:lnTo>
                    <a:pt x="6174524" y="11645"/>
                  </a:lnTo>
                  <a:lnTo>
                    <a:pt x="6170434" y="5588"/>
                  </a:lnTo>
                  <a:lnTo>
                    <a:pt x="6164377" y="1498"/>
                  </a:lnTo>
                  <a:lnTo>
                    <a:pt x="6156972" y="12"/>
                  </a:lnTo>
                  <a:lnTo>
                    <a:pt x="6149543" y="1498"/>
                  </a:lnTo>
                  <a:lnTo>
                    <a:pt x="6143498" y="5588"/>
                  </a:lnTo>
                  <a:lnTo>
                    <a:pt x="6139408" y="11645"/>
                  </a:lnTo>
                  <a:lnTo>
                    <a:pt x="6137922" y="19062"/>
                  </a:lnTo>
                  <a:lnTo>
                    <a:pt x="6139408" y="26479"/>
                  </a:lnTo>
                  <a:lnTo>
                    <a:pt x="6143498" y="32524"/>
                  </a:lnTo>
                  <a:lnTo>
                    <a:pt x="6149543" y="36614"/>
                  </a:lnTo>
                  <a:lnTo>
                    <a:pt x="6156972" y="38112"/>
                  </a:lnTo>
                  <a:lnTo>
                    <a:pt x="6164377" y="36614"/>
                  </a:lnTo>
                  <a:lnTo>
                    <a:pt x="6170434" y="32524"/>
                  </a:lnTo>
                  <a:lnTo>
                    <a:pt x="6174524" y="26479"/>
                  </a:lnTo>
                  <a:lnTo>
                    <a:pt x="6176022" y="19062"/>
                  </a:lnTo>
                  <a:close/>
                </a:path>
                <a:path w="8222615" h="732790">
                  <a:moveTo>
                    <a:pt x="6289675" y="713105"/>
                  </a:moveTo>
                  <a:lnTo>
                    <a:pt x="6288176" y="705700"/>
                  </a:lnTo>
                  <a:lnTo>
                    <a:pt x="6284087" y="699643"/>
                  </a:lnTo>
                  <a:lnTo>
                    <a:pt x="6278042" y="695553"/>
                  </a:lnTo>
                  <a:lnTo>
                    <a:pt x="6270625" y="694055"/>
                  </a:lnTo>
                  <a:lnTo>
                    <a:pt x="6263208" y="695553"/>
                  </a:lnTo>
                  <a:lnTo>
                    <a:pt x="6257150" y="699643"/>
                  </a:lnTo>
                  <a:lnTo>
                    <a:pt x="6253061" y="705700"/>
                  </a:lnTo>
                  <a:lnTo>
                    <a:pt x="6251575" y="713105"/>
                  </a:lnTo>
                  <a:lnTo>
                    <a:pt x="6253061" y="720521"/>
                  </a:lnTo>
                  <a:lnTo>
                    <a:pt x="6257150" y="726579"/>
                  </a:lnTo>
                  <a:lnTo>
                    <a:pt x="6263208" y="730669"/>
                  </a:lnTo>
                  <a:lnTo>
                    <a:pt x="6270625" y="732155"/>
                  </a:lnTo>
                  <a:lnTo>
                    <a:pt x="6278042" y="730669"/>
                  </a:lnTo>
                  <a:lnTo>
                    <a:pt x="6284087" y="726579"/>
                  </a:lnTo>
                  <a:lnTo>
                    <a:pt x="6288176" y="720521"/>
                  </a:lnTo>
                  <a:lnTo>
                    <a:pt x="6289675" y="713105"/>
                  </a:lnTo>
                  <a:close/>
                </a:path>
                <a:path w="8222615" h="732790">
                  <a:moveTo>
                    <a:pt x="6289687" y="19062"/>
                  </a:moveTo>
                  <a:lnTo>
                    <a:pt x="6288189" y="11645"/>
                  </a:lnTo>
                  <a:lnTo>
                    <a:pt x="6284099" y="5588"/>
                  </a:lnTo>
                  <a:lnTo>
                    <a:pt x="6278042" y="1498"/>
                  </a:lnTo>
                  <a:lnTo>
                    <a:pt x="6270637" y="12"/>
                  </a:lnTo>
                  <a:lnTo>
                    <a:pt x="6263208" y="1498"/>
                  </a:lnTo>
                  <a:lnTo>
                    <a:pt x="6257163" y="5588"/>
                  </a:lnTo>
                  <a:lnTo>
                    <a:pt x="6253073" y="11645"/>
                  </a:lnTo>
                  <a:lnTo>
                    <a:pt x="6251587" y="19062"/>
                  </a:lnTo>
                  <a:lnTo>
                    <a:pt x="6253073" y="26479"/>
                  </a:lnTo>
                  <a:lnTo>
                    <a:pt x="6257163" y="32524"/>
                  </a:lnTo>
                  <a:lnTo>
                    <a:pt x="6263208" y="36614"/>
                  </a:lnTo>
                  <a:lnTo>
                    <a:pt x="6270637" y="38112"/>
                  </a:lnTo>
                  <a:lnTo>
                    <a:pt x="6278042" y="36614"/>
                  </a:lnTo>
                  <a:lnTo>
                    <a:pt x="6284099" y="32524"/>
                  </a:lnTo>
                  <a:lnTo>
                    <a:pt x="6288189" y="26479"/>
                  </a:lnTo>
                  <a:lnTo>
                    <a:pt x="6289687" y="19062"/>
                  </a:lnTo>
                  <a:close/>
                </a:path>
                <a:path w="8222615" h="732790">
                  <a:moveTo>
                    <a:pt x="6403340" y="713105"/>
                  </a:moveTo>
                  <a:lnTo>
                    <a:pt x="6401841" y="705700"/>
                  </a:lnTo>
                  <a:lnTo>
                    <a:pt x="6397752" y="699643"/>
                  </a:lnTo>
                  <a:lnTo>
                    <a:pt x="6391707" y="695553"/>
                  </a:lnTo>
                  <a:lnTo>
                    <a:pt x="6384290" y="694055"/>
                  </a:lnTo>
                  <a:lnTo>
                    <a:pt x="6376873" y="695553"/>
                  </a:lnTo>
                  <a:lnTo>
                    <a:pt x="6370815" y="699643"/>
                  </a:lnTo>
                  <a:lnTo>
                    <a:pt x="6366726" y="705700"/>
                  </a:lnTo>
                  <a:lnTo>
                    <a:pt x="6365240" y="713105"/>
                  </a:lnTo>
                  <a:lnTo>
                    <a:pt x="6366726" y="720521"/>
                  </a:lnTo>
                  <a:lnTo>
                    <a:pt x="6370815" y="726579"/>
                  </a:lnTo>
                  <a:lnTo>
                    <a:pt x="6376873" y="730669"/>
                  </a:lnTo>
                  <a:lnTo>
                    <a:pt x="6384290" y="732155"/>
                  </a:lnTo>
                  <a:lnTo>
                    <a:pt x="6391707" y="730669"/>
                  </a:lnTo>
                  <a:lnTo>
                    <a:pt x="6397752" y="726579"/>
                  </a:lnTo>
                  <a:lnTo>
                    <a:pt x="6401841" y="720521"/>
                  </a:lnTo>
                  <a:lnTo>
                    <a:pt x="6403340" y="713105"/>
                  </a:lnTo>
                  <a:close/>
                </a:path>
                <a:path w="8222615" h="732790">
                  <a:moveTo>
                    <a:pt x="6403353" y="19062"/>
                  </a:moveTo>
                  <a:lnTo>
                    <a:pt x="6401854" y="11645"/>
                  </a:lnTo>
                  <a:lnTo>
                    <a:pt x="6397765" y="5588"/>
                  </a:lnTo>
                  <a:lnTo>
                    <a:pt x="6391707" y="1498"/>
                  </a:lnTo>
                  <a:lnTo>
                    <a:pt x="6384303" y="12"/>
                  </a:lnTo>
                  <a:lnTo>
                    <a:pt x="6376873" y="1498"/>
                  </a:lnTo>
                  <a:lnTo>
                    <a:pt x="6370828" y="5588"/>
                  </a:lnTo>
                  <a:lnTo>
                    <a:pt x="6366738" y="11645"/>
                  </a:lnTo>
                  <a:lnTo>
                    <a:pt x="6365253" y="19062"/>
                  </a:lnTo>
                  <a:lnTo>
                    <a:pt x="6366738" y="26479"/>
                  </a:lnTo>
                  <a:lnTo>
                    <a:pt x="6370828" y="32524"/>
                  </a:lnTo>
                  <a:lnTo>
                    <a:pt x="6376873" y="36614"/>
                  </a:lnTo>
                  <a:lnTo>
                    <a:pt x="6384303" y="38112"/>
                  </a:lnTo>
                  <a:lnTo>
                    <a:pt x="6391707" y="36614"/>
                  </a:lnTo>
                  <a:lnTo>
                    <a:pt x="6397765" y="32524"/>
                  </a:lnTo>
                  <a:lnTo>
                    <a:pt x="6401854" y="26479"/>
                  </a:lnTo>
                  <a:lnTo>
                    <a:pt x="6403353" y="19062"/>
                  </a:lnTo>
                  <a:close/>
                </a:path>
                <a:path w="8222615" h="732790">
                  <a:moveTo>
                    <a:pt x="6517005" y="713105"/>
                  </a:moveTo>
                  <a:lnTo>
                    <a:pt x="6515506" y="705700"/>
                  </a:lnTo>
                  <a:lnTo>
                    <a:pt x="6511417" y="699643"/>
                  </a:lnTo>
                  <a:lnTo>
                    <a:pt x="6505372" y="695553"/>
                  </a:lnTo>
                  <a:lnTo>
                    <a:pt x="6497955" y="694055"/>
                  </a:lnTo>
                  <a:lnTo>
                    <a:pt x="6490538" y="695553"/>
                  </a:lnTo>
                  <a:lnTo>
                    <a:pt x="6484480" y="699643"/>
                  </a:lnTo>
                  <a:lnTo>
                    <a:pt x="6480391" y="705700"/>
                  </a:lnTo>
                  <a:lnTo>
                    <a:pt x="6478905" y="713105"/>
                  </a:lnTo>
                  <a:lnTo>
                    <a:pt x="6480391" y="720521"/>
                  </a:lnTo>
                  <a:lnTo>
                    <a:pt x="6484480" y="726579"/>
                  </a:lnTo>
                  <a:lnTo>
                    <a:pt x="6490538" y="730669"/>
                  </a:lnTo>
                  <a:lnTo>
                    <a:pt x="6497955" y="732155"/>
                  </a:lnTo>
                  <a:lnTo>
                    <a:pt x="6505372" y="730669"/>
                  </a:lnTo>
                  <a:lnTo>
                    <a:pt x="6511417" y="726579"/>
                  </a:lnTo>
                  <a:lnTo>
                    <a:pt x="6515506" y="720521"/>
                  </a:lnTo>
                  <a:lnTo>
                    <a:pt x="6517005" y="713105"/>
                  </a:lnTo>
                  <a:close/>
                </a:path>
                <a:path w="8222615" h="732790">
                  <a:moveTo>
                    <a:pt x="6517018" y="19062"/>
                  </a:moveTo>
                  <a:lnTo>
                    <a:pt x="6515519" y="11645"/>
                  </a:lnTo>
                  <a:lnTo>
                    <a:pt x="6511430" y="5588"/>
                  </a:lnTo>
                  <a:lnTo>
                    <a:pt x="6505372" y="1498"/>
                  </a:lnTo>
                  <a:lnTo>
                    <a:pt x="6497968" y="12"/>
                  </a:lnTo>
                  <a:lnTo>
                    <a:pt x="6490538" y="1498"/>
                  </a:lnTo>
                  <a:lnTo>
                    <a:pt x="6484493" y="5588"/>
                  </a:lnTo>
                  <a:lnTo>
                    <a:pt x="6480403" y="11645"/>
                  </a:lnTo>
                  <a:lnTo>
                    <a:pt x="6478918" y="19062"/>
                  </a:lnTo>
                  <a:lnTo>
                    <a:pt x="6480403" y="26479"/>
                  </a:lnTo>
                  <a:lnTo>
                    <a:pt x="6484493" y="32524"/>
                  </a:lnTo>
                  <a:lnTo>
                    <a:pt x="6490538" y="36614"/>
                  </a:lnTo>
                  <a:lnTo>
                    <a:pt x="6497968" y="38112"/>
                  </a:lnTo>
                  <a:lnTo>
                    <a:pt x="6505372" y="36614"/>
                  </a:lnTo>
                  <a:lnTo>
                    <a:pt x="6511430" y="32524"/>
                  </a:lnTo>
                  <a:lnTo>
                    <a:pt x="6515519" y="26479"/>
                  </a:lnTo>
                  <a:lnTo>
                    <a:pt x="6517018" y="19062"/>
                  </a:lnTo>
                  <a:close/>
                </a:path>
                <a:path w="8222615" h="732790">
                  <a:moveTo>
                    <a:pt x="6630670" y="713105"/>
                  </a:moveTo>
                  <a:lnTo>
                    <a:pt x="6629171" y="705700"/>
                  </a:lnTo>
                  <a:lnTo>
                    <a:pt x="6625082" y="699643"/>
                  </a:lnTo>
                  <a:lnTo>
                    <a:pt x="6619037" y="695553"/>
                  </a:lnTo>
                  <a:lnTo>
                    <a:pt x="6611620" y="694055"/>
                  </a:lnTo>
                  <a:lnTo>
                    <a:pt x="6604203" y="695553"/>
                  </a:lnTo>
                  <a:lnTo>
                    <a:pt x="6598145" y="699643"/>
                  </a:lnTo>
                  <a:lnTo>
                    <a:pt x="6594056" y="705700"/>
                  </a:lnTo>
                  <a:lnTo>
                    <a:pt x="6592570" y="713105"/>
                  </a:lnTo>
                  <a:lnTo>
                    <a:pt x="6594056" y="720521"/>
                  </a:lnTo>
                  <a:lnTo>
                    <a:pt x="6598145" y="726579"/>
                  </a:lnTo>
                  <a:lnTo>
                    <a:pt x="6604203" y="730669"/>
                  </a:lnTo>
                  <a:lnTo>
                    <a:pt x="6611620" y="732155"/>
                  </a:lnTo>
                  <a:lnTo>
                    <a:pt x="6619037" y="730669"/>
                  </a:lnTo>
                  <a:lnTo>
                    <a:pt x="6625082" y="726579"/>
                  </a:lnTo>
                  <a:lnTo>
                    <a:pt x="6629171" y="720521"/>
                  </a:lnTo>
                  <a:lnTo>
                    <a:pt x="6630670" y="713105"/>
                  </a:lnTo>
                  <a:close/>
                </a:path>
                <a:path w="8222615" h="732790">
                  <a:moveTo>
                    <a:pt x="6630683" y="19062"/>
                  </a:moveTo>
                  <a:lnTo>
                    <a:pt x="6629184" y="11645"/>
                  </a:lnTo>
                  <a:lnTo>
                    <a:pt x="6625095" y="5588"/>
                  </a:lnTo>
                  <a:lnTo>
                    <a:pt x="6619037" y="1498"/>
                  </a:lnTo>
                  <a:lnTo>
                    <a:pt x="6611633" y="12"/>
                  </a:lnTo>
                  <a:lnTo>
                    <a:pt x="6604203" y="1498"/>
                  </a:lnTo>
                  <a:lnTo>
                    <a:pt x="6598158" y="5588"/>
                  </a:lnTo>
                  <a:lnTo>
                    <a:pt x="6594068" y="11645"/>
                  </a:lnTo>
                  <a:lnTo>
                    <a:pt x="6592583" y="19062"/>
                  </a:lnTo>
                  <a:lnTo>
                    <a:pt x="6594068" y="26479"/>
                  </a:lnTo>
                  <a:lnTo>
                    <a:pt x="6598158" y="32524"/>
                  </a:lnTo>
                  <a:lnTo>
                    <a:pt x="6604203" y="36614"/>
                  </a:lnTo>
                  <a:lnTo>
                    <a:pt x="6611633" y="38112"/>
                  </a:lnTo>
                  <a:lnTo>
                    <a:pt x="6619037" y="36614"/>
                  </a:lnTo>
                  <a:lnTo>
                    <a:pt x="6625095" y="32524"/>
                  </a:lnTo>
                  <a:lnTo>
                    <a:pt x="6629184" y="26479"/>
                  </a:lnTo>
                  <a:lnTo>
                    <a:pt x="6630683" y="19062"/>
                  </a:lnTo>
                  <a:close/>
                </a:path>
                <a:path w="8222615" h="732790">
                  <a:moveTo>
                    <a:pt x="6744335" y="713105"/>
                  </a:moveTo>
                  <a:lnTo>
                    <a:pt x="6742836" y="705700"/>
                  </a:lnTo>
                  <a:lnTo>
                    <a:pt x="6738747" y="699643"/>
                  </a:lnTo>
                  <a:lnTo>
                    <a:pt x="6732702" y="695553"/>
                  </a:lnTo>
                  <a:lnTo>
                    <a:pt x="6725285" y="694055"/>
                  </a:lnTo>
                  <a:lnTo>
                    <a:pt x="6717868" y="695553"/>
                  </a:lnTo>
                  <a:lnTo>
                    <a:pt x="6711810" y="699643"/>
                  </a:lnTo>
                  <a:lnTo>
                    <a:pt x="6707721" y="705700"/>
                  </a:lnTo>
                  <a:lnTo>
                    <a:pt x="6706235" y="713105"/>
                  </a:lnTo>
                  <a:lnTo>
                    <a:pt x="6707721" y="720521"/>
                  </a:lnTo>
                  <a:lnTo>
                    <a:pt x="6711810" y="726579"/>
                  </a:lnTo>
                  <a:lnTo>
                    <a:pt x="6717868" y="730669"/>
                  </a:lnTo>
                  <a:lnTo>
                    <a:pt x="6725285" y="732155"/>
                  </a:lnTo>
                  <a:lnTo>
                    <a:pt x="6732702" y="730669"/>
                  </a:lnTo>
                  <a:lnTo>
                    <a:pt x="6738747" y="726579"/>
                  </a:lnTo>
                  <a:lnTo>
                    <a:pt x="6742836" y="720521"/>
                  </a:lnTo>
                  <a:lnTo>
                    <a:pt x="6744335" y="713105"/>
                  </a:lnTo>
                  <a:close/>
                </a:path>
                <a:path w="8222615" h="732790">
                  <a:moveTo>
                    <a:pt x="6744348" y="19062"/>
                  </a:moveTo>
                  <a:lnTo>
                    <a:pt x="6742849" y="11645"/>
                  </a:lnTo>
                  <a:lnTo>
                    <a:pt x="6738760" y="5588"/>
                  </a:lnTo>
                  <a:lnTo>
                    <a:pt x="6732702" y="1498"/>
                  </a:lnTo>
                  <a:lnTo>
                    <a:pt x="6725298" y="12"/>
                  </a:lnTo>
                  <a:lnTo>
                    <a:pt x="6717868" y="1498"/>
                  </a:lnTo>
                  <a:lnTo>
                    <a:pt x="6711823" y="5588"/>
                  </a:lnTo>
                  <a:lnTo>
                    <a:pt x="6707733" y="11645"/>
                  </a:lnTo>
                  <a:lnTo>
                    <a:pt x="6706248" y="19062"/>
                  </a:lnTo>
                  <a:lnTo>
                    <a:pt x="6707733" y="26479"/>
                  </a:lnTo>
                  <a:lnTo>
                    <a:pt x="6711823" y="32524"/>
                  </a:lnTo>
                  <a:lnTo>
                    <a:pt x="6717868" y="36614"/>
                  </a:lnTo>
                  <a:lnTo>
                    <a:pt x="6725298" y="38112"/>
                  </a:lnTo>
                  <a:lnTo>
                    <a:pt x="6732702" y="36614"/>
                  </a:lnTo>
                  <a:lnTo>
                    <a:pt x="6738760" y="32524"/>
                  </a:lnTo>
                  <a:lnTo>
                    <a:pt x="6742849" y="26479"/>
                  </a:lnTo>
                  <a:lnTo>
                    <a:pt x="6744348" y="19062"/>
                  </a:lnTo>
                  <a:close/>
                </a:path>
                <a:path w="8222615" h="732790">
                  <a:moveTo>
                    <a:pt x="6858000" y="713105"/>
                  </a:moveTo>
                  <a:lnTo>
                    <a:pt x="6856501" y="705700"/>
                  </a:lnTo>
                  <a:lnTo>
                    <a:pt x="6852412" y="699643"/>
                  </a:lnTo>
                  <a:lnTo>
                    <a:pt x="6846367" y="695553"/>
                  </a:lnTo>
                  <a:lnTo>
                    <a:pt x="6838950" y="694055"/>
                  </a:lnTo>
                  <a:lnTo>
                    <a:pt x="6831533" y="695553"/>
                  </a:lnTo>
                  <a:lnTo>
                    <a:pt x="6825475" y="699643"/>
                  </a:lnTo>
                  <a:lnTo>
                    <a:pt x="6821386" y="705700"/>
                  </a:lnTo>
                  <a:lnTo>
                    <a:pt x="6819900" y="713105"/>
                  </a:lnTo>
                  <a:lnTo>
                    <a:pt x="6821386" y="720521"/>
                  </a:lnTo>
                  <a:lnTo>
                    <a:pt x="6825475" y="726579"/>
                  </a:lnTo>
                  <a:lnTo>
                    <a:pt x="6831533" y="730669"/>
                  </a:lnTo>
                  <a:lnTo>
                    <a:pt x="6838950" y="732155"/>
                  </a:lnTo>
                  <a:lnTo>
                    <a:pt x="6846367" y="730669"/>
                  </a:lnTo>
                  <a:lnTo>
                    <a:pt x="6852412" y="726579"/>
                  </a:lnTo>
                  <a:lnTo>
                    <a:pt x="6856501" y="720521"/>
                  </a:lnTo>
                  <a:lnTo>
                    <a:pt x="6858000" y="713105"/>
                  </a:lnTo>
                  <a:close/>
                </a:path>
                <a:path w="8222615" h="732790">
                  <a:moveTo>
                    <a:pt x="6858013" y="19062"/>
                  </a:moveTo>
                  <a:lnTo>
                    <a:pt x="6856514" y="11645"/>
                  </a:lnTo>
                  <a:lnTo>
                    <a:pt x="6852425" y="5588"/>
                  </a:lnTo>
                  <a:lnTo>
                    <a:pt x="6846367" y="1498"/>
                  </a:lnTo>
                  <a:lnTo>
                    <a:pt x="6838963" y="12"/>
                  </a:lnTo>
                  <a:lnTo>
                    <a:pt x="6831533" y="1498"/>
                  </a:lnTo>
                  <a:lnTo>
                    <a:pt x="6825488" y="5588"/>
                  </a:lnTo>
                  <a:lnTo>
                    <a:pt x="6821398" y="11645"/>
                  </a:lnTo>
                  <a:lnTo>
                    <a:pt x="6819913" y="19062"/>
                  </a:lnTo>
                  <a:lnTo>
                    <a:pt x="6821398" y="26479"/>
                  </a:lnTo>
                  <a:lnTo>
                    <a:pt x="6825488" y="32524"/>
                  </a:lnTo>
                  <a:lnTo>
                    <a:pt x="6831533" y="36614"/>
                  </a:lnTo>
                  <a:lnTo>
                    <a:pt x="6838963" y="38112"/>
                  </a:lnTo>
                  <a:lnTo>
                    <a:pt x="6846367" y="36614"/>
                  </a:lnTo>
                  <a:lnTo>
                    <a:pt x="6852425" y="32524"/>
                  </a:lnTo>
                  <a:lnTo>
                    <a:pt x="6856514" y="26479"/>
                  </a:lnTo>
                  <a:lnTo>
                    <a:pt x="6858013" y="19062"/>
                  </a:lnTo>
                  <a:close/>
                </a:path>
                <a:path w="8222615" h="732790">
                  <a:moveTo>
                    <a:pt x="6971665" y="713105"/>
                  </a:moveTo>
                  <a:lnTo>
                    <a:pt x="6970166" y="705700"/>
                  </a:lnTo>
                  <a:lnTo>
                    <a:pt x="6966077" y="699643"/>
                  </a:lnTo>
                  <a:lnTo>
                    <a:pt x="6960019" y="695553"/>
                  </a:lnTo>
                  <a:lnTo>
                    <a:pt x="6952615" y="694055"/>
                  </a:lnTo>
                  <a:lnTo>
                    <a:pt x="6945198" y="695553"/>
                  </a:lnTo>
                  <a:lnTo>
                    <a:pt x="6939140" y="699643"/>
                  </a:lnTo>
                  <a:lnTo>
                    <a:pt x="6935051" y="705700"/>
                  </a:lnTo>
                  <a:lnTo>
                    <a:pt x="6933565" y="713105"/>
                  </a:lnTo>
                  <a:lnTo>
                    <a:pt x="6935051" y="720521"/>
                  </a:lnTo>
                  <a:lnTo>
                    <a:pt x="6939140" y="726579"/>
                  </a:lnTo>
                  <a:lnTo>
                    <a:pt x="6945198" y="730669"/>
                  </a:lnTo>
                  <a:lnTo>
                    <a:pt x="6952615" y="732155"/>
                  </a:lnTo>
                  <a:lnTo>
                    <a:pt x="6960019" y="730669"/>
                  </a:lnTo>
                  <a:lnTo>
                    <a:pt x="6966077" y="726579"/>
                  </a:lnTo>
                  <a:lnTo>
                    <a:pt x="6970166" y="720521"/>
                  </a:lnTo>
                  <a:lnTo>
                    <a:pt x="6971665" y="713105"/>
                  </a:lnTo>
                  <a:close/>
                </a:path>
                <a:path w="8222615" h="732790">
                  <a:moveTo>
                    <a:pt x="6971678" y="19062"/>
                  </a:moveTo>
                  <a:lnTo>
                    <a:pt x="6970179" y="11645"/>
                  </a:lnTo>
                  <a:lnTo>
                    <a:pt x="6966090" y="5588"/>
                  </a:lnTo>
                  <a:lnTo>
                    <a:pt x="6960032" y="1498"/>
                  </a:lnTo>
                  <a:lnTo>
                    <a:pt x="6952628" y="12"/>
                  </a:lnTo>
                  <a:lnTo>
                    <a:pt x="6945198" y="1498"/>
                  </a:lnTo>
                  <a:lnTo>
                    <a:pt x="6939153" y="5588"/>
                  </a:lnTo>
                  <a:lnTo>
                    <a:pt x="6935063" y="11645"/>
                  </a:lnTo>
                  <a:lnTo>
                    <a:pt x="6933578" y="19062"/>
                  </a:lnTo>
                  <a:lnTo>
                    <a:pt x="6935063" y="26479"/>
                  </a:lnTo>
                  <a:lnTo>
                    <a:pt x="6939153" y="32524"/>
                  </a:lnTo>
                  <a:lnTo>
                    <a:pt x="6945198" y="36614"/>
                  </a:lnTo>
                  <a:lnTo>
                    <a:pt x="6952628" y="38112"/>
                  </a:lnTo>
                  <a:lnTo>
                    <a:pt x="6960032" y="36614"/>
                  </a:lnTo>
                  <a:lnTo>
                    <a:pt x="6966090" y="32524"/>
                  </a:lnTo>
                  <a:lnTo>
                    <a:pt x="6970179" y="26479"/>
                  </a:lnTo>
                  <a:lnTo>
                    <a:pt x="6971678" y="19062"/>
                  </a:lnTo>
                  <a:close/>
                </a:path>
                <a:path w="8222615" h="732790">
                  <a:moveTo>
                    <a:pt x="7085330" y="713105"/>
                  </a:moveTo>
                  <a:lnTo>
                    <a:pt x="7083831" y="705700"/>
                  </a:lnTo>
                  <a:lnTo>
                    <a:pt x="7079742" y="699643"/>
                  </a:lnTo>
                  <a:lnTo>
                    <a:pt x="7073684" y="695553"/>
                  </a:lnTo>
                  <a:lnTo>
                    <a:pt x="7066280" y="694055"/>
                  </a:lnTo>
                  <a:lnTo>
                    <a:pt x="7058863" y="695553"/>
                  </a:lnTo>
                  <a:lnTo>
                    <a:pt x="7052805" y="699643"/>
                  </a:lnTo>
                  <a:lnTo>
                    <a:pt x="7048716" y="705700"/>
                  </a:lnTo>
                  <a:lnTo>
                    <a:pt x="7047230" y="713105"/>
                  </a:lnTo>
                  <a:lnTo>
                    <a:pt x="7048716" y="720521"/>
                  </a:lnTo>
                  <a:lnTo>
                    <a:pt x="7052805" y="726579"/>
                  </a:lnTo>
                  <a:lnTo>
                    <a:pt x="7058863" y="730669"/>
                  </a:lnTo>
                  <a:lnTo>
                    <a:pt x="7066280" y="732155"/>
                  </a:lnTo>
                  <a:lnTo>
                    <a:pt x="7073684" y="730669"/>
                  </a:lnTo>
                  <a:lnTo>
                    <a:pt x="7079742" y="726579"/>
                  </a:lnTo>
                  <a:lnTo>
                    <a:pt x="7083831" y="720521"/>
                  </a:lnTo>
                  <a:lnTo>
                    <a:pt x="7085330" y="713105"/>
                  </a:lnTo>
                  <a:close/>
                </a:path>
                <a:path w="8222615" h="732790">
                  <a:moveTo>
                    <a:pt x="7085343" y="19062"/>
                  </a:moveTo>
                  <a:lnTo>
                    <a:pt x="7083844" y="11645"/>
                  </a:lnTo>
                  <a:lnTo>
                    <a:pt x="7079755" y="5588"/>
                  </a:lnTo>
                  <a:lnTo>
                    <a:pt x="7073697" y="1498"/>
                  </a:lnTo>
                  <a:lnTo>
                    <a:pt x="7066293" y="12"/>
                  </a:lnTo>
                  <a:lnTo>
                    <a:pt x="7058863" y="1498"/>
                  </a:lnTo>
                  <a:lnTo>
                    <a:pt x="7052818" y="5588"/>
                  </a:lnTo>
                  <a:lnTo>
                    <a:pt x="7048728" y="11645"/>
                  </a:lnTo>
                  <a:lnTo>
                    <a:pt x="7047243" y="19062"/>
                  </a:lnTo>
                  <a:lnTo>
                    <a:pt x="7048728" y="26479"/>
                  </a:lnTo>
                  <a:lnTo>
                    <a:pt x="7052818" y="32524"/>
                  </a:lnTo>
                  <a:lnTo>
                    <a:pt x="7058863" y="36614"/>
                  </a:lnTo>
                  <a:lnTo>
                    <a:pt x="7066293" y="38112"/>
                  </a:lnTo>
                  <a:lnTo>
                    <a:pt x="7073697" y="36614"/>
                  </a:lnTo>
                  <a:lnTo>
                    <a:pt x="7079755" y="32524"/>
                  </a:lnTo>
                  <a:lnTo>
                    <a:pt x="7083844" y="26479"/>
                  </a:lnTo>
                  <a:lnTo>
                    <a:pt x="7085343" y="19062"/>
                  </a:lnTo>
                  <a:close/>
                </a:path>
                <a:path w="8222615" h="732790">
                  <a:moveTo>
                    <a:pt x="7198995" y="713105"/>
                  </a:moveTo>
                  <a:lnTo>
                    <a:pt x="7197496" y="705700"/>
                  </a:lnTo>
                  <a:lnTo>
                    <a:pt x="7193407" y="699643"/>
                  </a:lnTo>
                  <a:lnTo>
                    <a:pt x="7187349" y="695553"/>
                  </a:lnTo>
                  <a:lnTo>
                    <a:pt x="7179945" y="694055"/>
                  </a:lnTo>
                  <a:lnTo>
                    <a:pt x="7172528" y="695553"/>
                  </a:lnTo>
                  <a:lnTo>
                    <a:pt x="7166470" y="699643"/>
                  </a:lnTo>
                  <a:lnTo>
                    <a:pt x="7162381" y="705700"/>
                  </a:lnTo>
                  <a:lnTo>
                    <a:pt x="7160895" y="713105"/>
                  </a:lnTo>
                  <a:lnTo>
                    <a:pt x="7162381" y="720521"/>
                  </a:lnTo>
                  <a:lnTo>
                    <a:pt x="7166470" y="726579"/>
                  </a:lnTo>
                  <a:lnTo>
                    <a:pt x="7172528" y="730669"/>
                  </a:lnTo>
                  <a:lnTo>
                    <a:pt x="7179945" y="732155"/>
                  </a:lnTo>
                  <a:lnTo>
                    <a:pt x="7187349" y="730669"/>
                  </a:lnTo>
                  <a:lnTo>
                    <a:pt x="7193407" y="726579"/>
                  </a:lnTo>
                  <a:lnTo>
                    <a:pt x="7197496" y="720521"/>
                  </a:lnTo>
                  <a:lnTo>
                    <a:pt x="7198995" y="713105"/>
                  </a:lnTo>
                  <a:close/>
                </a:path>
                <a:path w="8222615" h="732790">
                  <a:moveTo>
                    <a:pt x="7199008" y="19062"/>
                  </a:moveTo>
                  <a:lnTo>
                    <a:pt x="7197509" y="11645"/>
                  </a:lnTo>
                  <a:lnTo>
                    <a:pt x="7193420" y="5588"/>
                  </a:lnTo>
                  <a:lnTo>
                    <a:pt x="7187362" y="1498"/>
                  </a:lnTo>
                  <a:lnTo>
                    <a:pt x="7179958" y="12"/>
                  </a:lnTo>
                  <a:lnTo>
                    <a:pt x="7172528" y="1498"/>
                  </a:lnTo>
                  <a:lnTo>
                    <a:pt x="7166483" y="5588"/>
                  </a:lnTo>
                  <a:lnTo>
                    <a:pt x="7162393" y="11645"/>
                  </a:lnTo>
                  <a:lnTo>
                    <a:pt x="7160908" y="19062"/>
                  </a:lnTo>
                  <a:lnTo>
                    <a:pt x="7162393" y="26479"/>
                  </a:lnTo>
                  <a:lnTo>
                    <a:pt x="7166483" y="32524"/>
                  </a:lnTo>
                  <a:lnTo>
                    <a:pt x="7172528" y="36614"/>
                  </a:lnTo>
                  <a:lnTo>
                    <a:pt x="7179958" y="38112"/>
                  </a:lnTo>
                  <a:lnTo>
                    <a:pt x="7187362" y="36614"/>
                  </a:lnTo>
                  <a:lnTo>
                    <a:pt x="7193420" y="32524"/>
                  </a:lnTo>
                  <a:lnTo>
                    <a:pt x="7197509" y="26479"/>
                  </a:lnTo>
                  <a:lnTo>
                    <a:pt x="7199008" y="19062"/>
                  </a:lnTo>
                  <a:close/>
                </a:path>
                <a:path w="8222615" h="732790">
                  <a:moveTo>
                    <a:pt x="7312660" y="713105"/>
                  </a:moveTo>
                  <a:lnTo>
                    <a:pt x="7311161" y="705700"/>
                  </a:lnTo>
                  <a:lnTo>
                    <a:pt x="7307072" y="699643"/>
                  </a:lnTo>
                  <a:lnTo>
                    <a:pt x="7301014" y="695553"/>
                  </a:lnTo>
                  <a:lnTo>
                    <a:pt x="7293610" y="694055"/>
                  </a:lnTo>
                  <a:lnTo>
                    <a:pt x="7286180" y="695553"/>
                  </a:lnTo>
                  <a:lnTo>
                    <a:pt x="7280135" y="699643"/>
                  </a:lnTo>
                  <a:lnTo>
                    <a:pt x="7276046" y="705700"/>
                  </a:lnTo>
                  <a:lnTo>
                    <a:pt x="7274560" y="713105"/>
                  </a:lnTo>
                  <a:lnTo>
                    <a:pt x="7276046" y="720521"/>
                  </a:lnTo>
                  <a:lnTo>
                    <a:pt x="7280135" y="726579"/>
                  </a:lnTo>
                  <a:lnTo>
                    <a:pt x="7286180" y="730669"/>
                  </a:lnTo>
                  <a:lnTo>
                    <a:pt x="7293610" y="732155"/>
                  </a:lnTo>
                  <a:lnTo>
                    <a:pt x="7301014" y="730669"/>
                  </a:lnTo>
                  <a:lnTo>
                    <a:pt x="7307072" y="726579"/>
                  </a:lnTo>
                  <a:lnTo>
                    <a:pt x="7311161" y="720521"/>
                  </a:lnTo>
                  <a:lnTo>
                    <a:pt x="7312660" y="713105"/>
                  </a:lnTo>
                  <a:close/>
                </a:path>
                <a:path w="8222615" h="732790">
                  <a:moveTo>
                    <a:pt x="7312673" y="19062"/>
                  </a:moveTo>
                  <a:lnTo>
                    <a:pt x="7311174" y="11645"/>
                  </a:lnTo>
                  <a:lnTo>
                    <a:pt x="7307085" y="5588"/>
                  </a:lnTo>
                  <a:lnTo>
                    <a:pt x="7301027" y="1498"/>
                  </a:lnTo>
                  <a:lnTo>
                    <a:pt x="7293623" y="12"/>
                  </a:lnTo>
                  <a:lnTo>
                    <a:pt x="7286193" y="1498"/>
                  </a:lnTo>
                  <a:lnTo>
                    <a:pt x="7280148" y="5588"/>
                  </a:lnTo>
                  <a:lnTo>
                    <a:pt x="7276058" y="11645"/>
                  </a:lnTo>
                  <a:lnTo>
                    <a:pt x="7274573" y="19062"/>
                  </a:lnTo>
                  <a:lnTo>
                    <a:pt x="7276058" y="26479"/>
                  </a:lnTo>
                  <a:lnTo>
                    <a:pt x="7280148" y="32524"/>
                  </a:lnTo>
                  <a:lnTo>
                    <a:pt x="7286193" y="36614"/>
                  </a:lnTo>
                  <a:lnTo>
                    <a:pt x="7293623" y="38112"/>
                  </a:lnTo>
                  <a:lnTo>
                    <a:pt x="7301027" y="36614"/>
                  </a:lnTo>
                  <a:lnTo>
                    <a:pt x="7307085" y="32524"/>
                  </a:lnTo>
                  <a:lnTo>
                    <a:pt x="7311174" y="26479"/>
                  </a:lnTo>
                  <a:lnTo>
                    <a:pt x="7312673" y="19062"/>
                  </a:lnTo>
                  <a:close/>
                </a:path>
                <a:path w="8222615" h="732790">
                  <a:moveTo>
                    <a:pt x="7426325" y="713105"/>
                  </a:moveTo>
                  <a:lnTo>
                    <a:pt x="7424826" y="705700"/>
                  </a:lnTo>
                  <a:lnTo>
                    <a:pt x="7420737" y="699643"/>
                  </a:lnTo>
                  <a:lnTo>
                    <a:pt x="7414679" y="695553"/>
                  </a:lnTo>
                  <a:lnTo>
                    <a:pt x="7407275" y="694055"/>
                  </a:lnTo>
                  <a:lnTo>
                    <a:pt x="7399845" y="695553"/>
                  </a:lnTo>
                  <a:lnTo>
                    <a:pt x="7393800" y="699643"/>
                  </a:lnTo>
                  <a:lnTo>
                    <a:pt x="7389711" y="705700"/>
                  </a:lnTo>
                  <a:lnTo>
                    <a:pt x="7388225" y="713105"/>
                  </a:lnTo>
                  <a:lnTo>
                    <a:pt x="7389711" y="720521"/>
                  </a:lnTo>
                  <a:lnTo>
                    <a:pt x="7393800" y="726579"/>
                  </a:lnTo>
                  <a:lnTo>
                    <a:pt x="7399845" y="730669"/>
                  </a:lnTo>
                  <a:lnTo>
                    <a:pt x="7407275" y="732155"/>
                  </a:lnTo>
                  <a:lnTo>
                    <a:pt x="7414679" y="730669"/>
                  </a:lnTo>
                  <a:lnTo>
                    <a:pt x="7420737" y="726579"/>
                  </a:lnTo>
                  <a:lnTo>
                    <a:pt x="7424826" y="720521"/>
                  </a:lnTo>
                  <a:lnTo>
                    <a:pt x="7426325" y="713105"/>
                  </a:lnTo>
                  <a:close/>
                </a:path>
                <a:path w="8222615" h="732790">
                  <a:moveTo>
                    <a:pt x="7426338" y="19062"/>
                  </a:moveTo>
                  <a:lnTo>
                    <a:pt x="7424839" y="11645"/>
                  </a:lnTo>
                  <a:lnTo>
                    <a:pt x="7420750" y="5588"/>
                  </a:lnTo>
                  <a:lnTo>
                    <a:pt x="7414692" y="1498"/>
                  </a:lnTo>
                  <a:lnTo>
                    <a:pt x="7407288" y="12"/>
                  </a:lnTo>
                  <a:lnTo>
                    <a:pt x="7399858" y="1498"/>
                  </a:lnTo>
                  <a:lnTo>
                    <a:pt x="7393813" y="5588"/>
                  </a:lnTo>
                  <a:lnTo>
                    <a:pt x="7389723" y="11645"/>
                  </a:lnTo>
                  <a:lnTo>
                    <a:pt x="7388238" y="19062"/>
                  </a:lnTo>
                  <a:lnTo>
                    <a:pt x="7389723" y="26479"/>
                  </a:lnTo>
                  <a:lnTo>
                    <a:pt x="7393813" y="32524"/>
                  </a:lnTo>
                  <a:lnTo>
                    <a:pt x="7399858" y="36614"/>
                  </a:lnTo>
                  <a:lnTo>
                    <a:pt x="7407288" y="38112"/>
                  </a:lnTo>
                  <a:lnTo>
                    <a:pt x="7414692" y="36614"/>
                  </a:lnTo>
                  <a:lnTo>
                    <a:pt x="7420750" y="32524"/>
                  </a:lnTo>
                  <a:lnTo>
                    <a:pt x="7424839" y="26479"/>
                  </a:lnTo>
                  <a:lnTo>
                    <a:pt x="7426338" y="19062"/>
                  </a:lnTo>
                  <a:close/>
                </a:path>
                <a:path w="8222615" h="732790">
                  <a:moveTo>
                    <a:pt x="7539990" y="713105"/>
                  </a:moveTo>
                  <a:lnTo>
                    <a:pt x="7538491" y="705700"/>
                  </a:lnTo>
                  <a:lnTo>
                    <a:pt x="7534402" y="699643"/>
                  </a:lnTo>
                  <a:lnTo>
                    <a:pt x="7528344" y="695553"/>
                  </a:lnTo>
                  <a:lnTo>
                    <a:pt x="7520940" y="694055"/>
                  </a:lnTo>
                  <a:lnTo>
                    <a:pt x="7513510" y="695553"/>
                  </a:lnTo>
                  <a:lnTo>
                    <a:pt x="7507465" y="699643"/>
                  </a:lnTo>
                  <a:lnTo>
                    <a:pt x="7503376" y="705700"/>
                  </a:lnTo>
                  <a:lnTo>
                    <a:pt x="7501890" y="713105"/>
                  </a:lnTo>
                  <a:lnTo>
                    <a:pt x="7503376" y="720521"/>
                  </a:lnTo>
                  <a:lnTo>
                    <a:pt x="7507465" y="726579"/>
                  </a:lnTo>
                  <a:lnTo>
                    <a:pt x="7513510" y="730669"/>
                  </a:lnTo>
                  <a:lnTo>
                    <a:pt x="7520940" y="732155"/>
                  </a:lnTo>
                  <a:lnTo>
                    <a:pt x="7528344" y="730669"/>
                  </a:lnTo>
                  <a:lnTo>
                    <a:pt x="7534402" y="726579"/>
                  </a:lnTo>
                  <a:lnTo>
                    <a:pt x="7538491" y="720521"/>
                  </a:lnTo>
                  <a:lnTo>
                    <a:pt x="7539990" y="713105"/>
                  </a:lnTo>
                  <a:close/>
                </a:path>
                <a:path w="8222615" h="732790">
                  <a:moveTo>
                    <a:pt x="7540003" y="19062"/>
                  </a:moveTo>
                  <a:lnTo>
                    <a:pt x="7538504" y="11645"/>
                  </a:lnTo>
                  <a:lnTo>
                    <a:pt x="7534415" y="5588"/>
                  </a:lnTo>
                  <a:lnTo>
                    <a:pt x="7528357" y="1498"/>
                  </a:lnTo>
                  <a:lnTo>
                    <a:pt x="7520953" y="12"/>
                  </a:lnTo>
                  <a:lnTo>
                    <a:pt x="7513523" y="1498"/>
                  </a:lnTo>
                  <a:lnTo>
                    <a:pt x="7507478" y="5588"/>
                  </a:lnTo>
                  <a:lnTo>
                    <a:pt x="7503388" y="11645"/>
                  </a:lnTo>
                  <a:lnTo>
                    <a:pt x="7501903" y="19062"/>
                  </a:lnTo>
                  <a:lnTo>
                    <a:pt x="7503388" y="26479"/>
                  </a:lnTo>
                  <a:lnTo>
                    <a:pt x="7507478" y="32524"/>
                  </a:lnTo>
                  <a:lnTo>
                    <a:pt x="7513523" y="36614"/>
                  </a:lnTo>
                  <a:lnTo>
                    <a:pt x="7520953" y="38112"/>
                  </a:lnTo>
                  <a:lnTo>
                    <a:pt x="7528357" y="36614"/>
                  </a:lnTo>
                  <a:lnTo>
                    <a:pt x="7534415" y="32524"/>
                  </a:lnTo>
                  <a:lnTo>
                    <a:pt x="7538504" y="26479"/>
                  </a:lnTo>
                  <a:lnTo>
                    <a:pt x="7540003" y="19062"/>
                  </a:lnTo>
                  <a:close/>
                </a:path>
                <a:path w="8222615" h="732790">
                  <a:moveTo>
                    <a:pt x="7653655" y="713105"/>
                  </a:moveTo>
                  <a:lnTo>
                    <a:pt x="7652156" y="705700"/>
                  </a:lnTo>
                  <a:lnTo>
                    <a:pt x="7648067" y="699643"/>
                  </a:lnTo>
                  <a:lnTo>
                    <a:pt x="7642009" y="695553"/>
                  </a:lnTo>
                  <a:lnTo>
                    <a:pt x="7634605" y="694055"/>
                  </a:lnTo>
                  <a:lnTo>
                    <a:pt x="7627175" y="695553"/>
                  </a:lnTo>
                  <a:lnTo>
                    <a:pt x="7621130" y="699643"/>
                  </a:lnTo>
                  <a:lnTo>
                    <a:pt x="7617041" y="705700"/>
                  </a:lnTo>
                  <a:lnTo>
                    <a:pt x="7615555" y="713105"/>
                  </a:lnTo>
                  <a:lnTo>
                    <a:pt x="7617041" y="720521"/>
                  </a:lnTo>
                  <a:lnTo>
                    <a:pt x="7621130" y="726579"/>
                  </a:lnTo>
                  <a:lnTo>
                    <a:pt x="7627175" y="730669"/>
                  </a:lnTo>
                  <a:lnTo>
                    <a:pt x="7634605" y="732155"/>
                  </a:lnTo>
                  <a:lnTo>
                    <a:pt x="7642009" y="730669"/>
                  </a:lnTo>
                  <a:lnTo>
                    <a:pt x="7648067" y="726579"/>
                  </a:lnTo>
                  <a:lnTo>
                    <a:pt x="7652156" y="720521"/>
                  </a:lnTo>
                  <a:lnTo>
                    <a:pt x="7653655" y="713105"/>
                  </a:lnTo>
                  <a:close/>
                </a:path>
                <a:path w="8222615" h="732790">
                  <a:moveTo>
                    <a:pt x="7653668" y="19062"/>
                  </a:moveTo>
                  <a:lnTo>
                    <a:pt x="7652169" y="11645"/>
                  </a:lnTo>
                  <a:lnTo>
                    <a:pt x="7648080" y="5588"/>
                  </a:lnTo>
                  <a:lnTo>
                    <a:pt x="7642022" y="1498"/>
                  </a:lnTo>
                  <a:lnTo>
                    <a:pt x="7634618" y="12"/>
                  </a:lnTo>
                  <a:lnTo>
                    <a:pt x="7627188" y="1498"/>
                  </a:lnTo>
                  <a:lnTo>
                    <a:pt x="7621143" y="5588"/>
                  </a:lnTo>
                  <a:lnTo>
                    <a:pt x="7617053" y="11645"/>
                  </a:lnTo>
                  <a:lnTo>
                    <a:pt x="7615568" y="19062"/>
                  </a:lnTo>
                  <a:lnTo>
                    <a:pt x="7617053" y="26479"/>
                  </a:lnTo>
                  <a:lnTo>
                    <a:pt x="7621143" y="32524"/>
                  </a:lnTo>
                  <a:lnTo>
                    <a:pt x="7627188" y="36614"/>
                  </a:lnTo>
                  <a:lnTo>
                    <a:pt x="7634618" y="38112"/>
                  </a:lnTo>
                  <a:lnTo>
                    <a:pt x="7642022" y="36614"/>
                  </a:lnTo>
                  <a:lnTo>
                    <a:pt x="7648080" y="32524"/>
                  </a:lnTo>
                  <a:lnTo>
                    <a:pt x="7652169" y="26479"/>
                  </a:lnTo>
                  <a:lnTo>
                    <a:pt x="7653668" y="19062"/>
                  </a:lnTo>
                  <a:close/>
                </a:path>
                <a:path w="8222615" h="732790">
                  <a:moveTo>
                    <a:pt x="7767320" y="713105"/>
                  </a:moveTo>
                  <a:lnTo>
                    <a:pt x="7765821" y="705700"/>
                  </a:lnTo>
                  <a:lnTo>
                    <a:pt x="7761732" y="699643"/>
                  </a:lnTo>
                  <a:lnTo>
                    <a:pt x="7755674" y="695553"/>
                  </a:lnTo>
                  <a:lnTo>
                    <a:pt x="7748270" y="694055"/>
                  </a:lnTo>
                  <a:lnTo>
                    <a:pt x="7740840" y="695553"/>
                  </a:lnTo>
                  <a:lnTo>
                    <a:pt x="7734795" y="699643"/>
                  </a:lnTo>
                  <a:lnTo>
                    <a:pt x="7730706" y="705700"/>
                  </a:lnTo>
                  <a:lnTo>
                    <a:pt x="7729220" y="713105"/>
                  </a:lnTo>
                  <a:lnTo>
                    <a:pt x="7730706" y="720521"/>
                  </a:lnTo>
                  <a:lnTo>
                    <a:pt x="7734795" y="726579"/>
                  </a:lnTo>
                  <a:lnTo>
                    <a:pt x="7740840" y="730669"/>
                  </a:lnTo>
                  <a:lnTo>
                    <a:pt x="7748270" y="732155"/>
                  </a:lnTo>
                  <a:lnTo>
                    <a:pt x="7755674" y="730669"/>
                  </a:lnTo>
                  <a:lnTo>
                    <a:pt x="7761732" y="726579"/>
                  </a:lnTo>
                  <a:lnTo>
                    <a:pt x="7765821" y="720521"/>
                  </a:lnTo>
                  <a:lnTo>
                    <a:pt x="7767320" y="713105"/>
                  </a:lnTo>
                  <a:close/>
                </a:path>
                <a:path w="8222615" h="732790">
                  <a:moveTo>
                    <a:pt x="7767333" y="19062"/>
                  </a:moveTo>
                  <a:lnTo>
                    <a:pt x="7765834" y="11645"/>
                  </a:lnTo>
                  <a:lnTo>
                    <a:pt x="7761745" y="5588"/>
                  </a:lnTo>
                  <a:lnTo>
                    <a:pt x="7755687" y="1498"/>
                  </a:lnTo>
                  <a:lnTo>
                    <a:pt x="7748283" y="12"/>
                  </a:lnTo>
                  <a:lnTo>
                    <a:pt x="7740853" y="1498"/>
                  </a:lnTo>
                  <a:lnTo>
                    <a:pt x="7734808" y="5588"/>
                  </a:lnTo>
                  <a:lnTo>
                    <a:pt x="7730718" y="11645"/>
                  </a:lnTo>
                  <a:lnTo>
                    <a:pt x="7729233" y="19062"/>
                  </a:lnTo>
                  <a:lnTo>
                    <a:pt x="7730718" y="26479"/>
                  </a:lnTo>
                  <a:lnTo>
                    <a:pt x="7734808" y="32524"/>
                  </a:lnTo>
                  <a:lnTo>
                    <a:pt x="7740853" y="36614"/>
                  </a:lnTo>
                  <a:lnTo>
                    <a:pt x="7748283" y="38112"/>
                  </a:lnTo>
                  <a:lnTo>
                    <a:pt x="7755687" y="36614"/>
                  </a:lnTo>
                  <a:lnTo>
                    <a:pt x="7761745" y="32524"/>
                  </a:lnTo>
                  <a:lnTo>
                    <a:pt x="7765834" y="26479"/>
                  </a:lnTo>
                  <a:lnTo>
                    <a:pt x="7767333" y="19062"/>
                  </a:lnTo>
                  <a:close/>
                </a:path>
                <a:path w="8222615" h="732790">
                  <a:moveTo>
                    <a:pt x="7880985" y="713105"/>
                  </a:moveTo>
                  <a:lnTo>
                    <a:pt x="7879486" y="705700"/>
                  </a:lnTo>
                  <a:lnTo>
                    <a:pt x="7875397" y="699643"/>
                  </a:lnTo>
                  <a:lnTo>
                    <a:pt x="7869339" y="695553"/>
                  </a:lnTo>
                  <a:lnTo>
                    <a:pt x="7861935" y="694055"/>
                  </a:lnTo>
                  <a:lnTo>
                    <a:pt x="7854505" y="695553"/>
                  </a:lnTo>
                  <a:lnTo>
                    <a:pt x="7848460" y="699643"/>
                  </a:lnTo>
                  <a:lnTo>
                    <a:pt x="7844371" y="705700"/>
                  </a:lnTo>
                  <a:lnTo>
                    <a:pt x="7842885" y="713105"/>
                  </a:lnTo>
                  <a:lnTo>
                    <a:pt x="7844371" y="720521"/>
                  </a:lnTo>
                  <a:lnTo>
                    <a:pt x="7848460" y="726579"/>
                  </a:lnTo>
                  <a:lnTo>
                    <a:pt x="7854505" y="730669"/>
                  </a:lnTo>
                  <a:lnTo>
                    <a:pt x="7861935" y="732155"/>
                  </a:lnTo>
                  <a:lnTo>
                    <a:pt x="7869339" y="730669"/>
                  </a:lnTo>
                  <a:lnTo>
                    <a:pt x="7875397" y="726579"/>
                  </a:lnTo>
                  <a:lnTo>
                    <a:pt x="7879486" y="720521"/>
                  </a:lnTo>
                  <a:lnTo>
                    <a:pt x="7880985" y="713105"/>
                  </a:lnTo>
                  <a:close/>
                </a:path>
                <a:path w="8222615" h="732790">
                  <a:moveTo>
                    <a:pt x="7880998" y="19062"/>
                  </a:moveTo>
                  <a:lnTo>
                    <a:pt x="7879499" y="11645"/>
                  </a:lnTo>
                  <a:lnTo>
                    <a:pt x="7875410" y="5588"/>
                  </a:lnTo>
                  <a:lnTo>
                    <a:pt x="7869352" y="1498"/>
                  </a:lnTo>
                  <a:lnTo>
                    <a:pt x="7861948" y="12"/>
                  </a:lnTo>
                  <a:lnTo>
                    <a:pt x="7854518" y="1498"/>
                  </a:lnTo>
                  <a:lnTo>
                    <a:pt x="7848473" y="5588"/>
                  </a:lnTo>
                  <a:lnTo>
                    <a:pt x="7844383" y="11645"/>
                  </a:lnTo>
                  <a:lnTo>
                    <a:pt x="7842898" y="19062"/>
                  </a:lnTo>
                  <a:lnTo>
                    <a:pt x="7844383" y="26479"/>
                  </a:lnTo>
                  <a:lnTo>
                    <a:pt x="7848473" y="32524"/>
                  </a:lnTo>
                  <a:lnTo>
                    <a:pt x="7854518" y="36614"/>
                  </a:lnTo>
                  <a:lnTo>
                    <a:pt x="7861948" y="38112"/>
                  </a:lnTo>
                  <a:lnTo>
                    <a:pt x="7869352" y="36614"/>
                  </a:lnTo>
                  <a:lnTo>
                    <a:pt x="7875410" y="32524"/>
                  </a:lnTo>
                  <a:lnTo>
                    <a:pt x="7879499" y="26479"/>
                  </a:lnTo>
                  <a:lnTo>
                    <a:pt x="7880998" y="19062"/>
                  </a:lnTo>
                  <a:close/>
                </a:path>
                <a:path w="8222615" h="732790">
                  <a:moveTo>
                    <a:pt x="7994650" y="713105"/>
                  </a:moveTo>
                  <a:lnTo>
                    <a:pt x="7993151" y="705700"/>
                  </a:lnTo>
                  <a:lnTo>
                    <a:pt x="7989062" y="699643"/>
                  </a:lnTo>
                  <a:lnTo>
                    <a:pt x="7983004" y="695553"/>
                  </a:lnTo>
                  <a:lnTo>
                    <a:pt x="7975600" y="694055"/>
                  </a:lnTo>
                  <a:lnTo>
                    <a:pt x="7968170" y="695553"/>
                  </a:lnTo>
                  <a:lnTo>
                    <a:pt x="7962125" y="699643"/>
                  </a:lnTo>
                  <a:lnTo>
                    <a:pt x="7958036" y="705700"/>
                  </a:lnTo>
                  <a:lnTo>
                    <a:pt x="7956550" y="713105"/>
                  </a:lnTo>
                  <a:lnTo>
                    <a:pt x="7958036" y="720521"/>
                  </a:lnTo>
                  <a:lnTo>
                    <a:pt x="7962125" y="726579"/>
                  </a:lnTo>
                  <a:lnTo>
                    <a:pt x="7968170" y="730669"/>
                  </a:lnTo>
                  <a:lnTo>
                    <a:pt x="7975600" y="732155"/>
                  </a:lnTo>
                  <a:lnTo>
                    <a:pt x="7983004" y="730669"/>
                  </a:lnTo>
                  <a:lnTo>
                    <a:pt x="7989062" y="726579"/>
                  </a:lnTo>
                  <a:lnTo>
                    <a:pt x="7993151" y="720521"/>
                  </a:lnTo>
                  <a:lnTo>
                    <a:pt x="7994650" y="713105"/>
                  </a:lnTo>
                  <a:close/>
                </a:path>
                <a:path w="8222615" h="732790">
                  <a:moveTo>
                    <a:pt x="7994663" y="19062"/>
                  </a:moveTo>
                  <a:lnTo>
                    <a:pt x="7993164" y="11645"/>
                  </a:lnTo>
                  <a:lnTo>
                    <a:pt x="7989075" y="5588"/>
                  </a:lnTo>
                  <a:lnTo>
                    <a:pt x="7983017" y="1498"/>
                  </a:lnTo>
                  <a:lnTo>
                    <a:pt x="7975613" y="12"/>
                  </a:lnTo>
                  <a:lnTo>
                    <a:pt x="7968183" y="1498"/>
                  </a:lnTo>
                  <a:lnTo>
                    <a:pt x="7962138" y="5588"/>
                  </a:lnTo>
                  <a:lnTo>
                    <a:pt x="7958048" y="11645"/>
                  </a:lnTo>
                  <a:lnTo>
                    <a:pt x="7956563" y="19062"/>
                  </a:lnTo>
                  <a:lnTo>
                    <a:pt x="7958048" y="26479"/>
                  </a:lnTo>
                  <a:lnTo>
                    <a:pt x="7962138" y="32524"/>
                  </a:lnTo>
                  <a:lnTo>
                    <a:pt x="7968183" y="36614"/>
                  </a:lnTo>
                  <a:lnTo>
                    <a:pt x="7975613" y="38112"/>
                  </a:lnTo>
                  <a:lnTo>
                    <a:pt x="7983017" y="36614"/>
                  </a:lnTo>
                  <a:lnTo>
                    <a:pt x="7989075" y="32524"/>
                  </a:lnTo>
                  <a:lnTo>
                    <a:pt x="7993164" y="26479"/>
                  </a:lnTo>
                  <a:lnTo>
                    <a:pt x="7994663" y="19062"/>
                  </a:lnTo>
                  <a:close/>
                </a:path>
                <a:path w="8222615" h="732790">
                  <a:moveTo>
                    <a:pt x="8108315" y="713105"/>
                  </a:moveTo>
                  <a:lnTo>
                    <a:pt x="8106816" y="705700"/>
                  </a:lnTo>
                  <a:lnTo>
                    <a:pt x="8102727" y="699643"/>
                  </a:lnTo>
                  <a:lnTo>
                    <a:pt x="8096669" y="695553"/>
                  </a:lnTo>
                  <a:lnTo>
                    <a:pt x="8089265" y="694055"/>
                  </a:lnTo>
                  <a:lnTo>
                    <a:pt x="8081835" y="695553"/>
                  </a:lnTo>
                  <a:lnTo>
                    <a:pt x="8075790" y="699643"/>
                  </a:lnTo>
                  <a:lnTo>
                    <a:pt x="8071701" y="705700"/>
                  </a:lnTo>
                  <a:lnTo>
                    <a:pt x="8070215" y="713105"/>
                  </a:lnTo>
                  <a:lnTo>
                    <a:pt x="8071701" y="720521"/>
                  </a:lnTo>
                  <a:lnTo>
                    <a:pt x="8075790" y="726579"/>
                  </a:lnTo>
                  <a:lnTo>
                    <a:pt x="8081835" y="730669"/>
                  </a:lnTo>
                  <a:lnTo>
                    <a:pt x="8089265" y="732155"/>
                  </a:lnTo>
                  <a:lnTo>
                    <a:pt x="8096669" y="730669"/>
                  </a:lnTo>
                  <a:lnTo>
                    <a:pt x="8102727" y="726579"/>
                  </a:lnTo>
                  <a:lnTo>
                    <a:pt x="8106816" y="720521"/>
                  </a:lnTo>
                  <a:lnTo>
                    <a:pt x="8108315" y="713105"/>
                  </a:lnTo>
                  <a:close/>
                </a:path>
                <a:path w="8222615" h="732790">
                  <a:moveTo>
                    <a:pt x="8108328" y="19062"/>
                  </a:moveTo>
                  <a:lnTo>
                    <a:pt x="8106829" y="11645"/>
                  </a:lnTo>
                  <a:lnTo>
                    <a:pt x="8102740" y="5588"/>
                  </a:lnTo>
                  <a:lnTo>
                    <a:pt x="8096682" y="1498"/>
                  </a:lnTo>
                  <a:lnTo>
                    <a:pt x="8089278" y="12"/>
                  </a:lnTo>
                  <a:lnTo>
                    <a:pt x="8081848" y="1498"/>
                  </a:lnTo>
                  <a:lnTo>
                    <a:pt x="8075803" y="5588"/>
                  </a:lnTo>
                  <a:lnTo>
                    <a:pt x="8071713" y="11645"/>
                  </a:lnTo>
                  <a:lnTo>
                    <a:pt x="8070228" y="19062"/>
                  </a:lnTo>
                  <a:lnTo>
                    <a:pt x="8071713" y="26479"/>
                  </a:lnTo>
                  <a:lnTo>
                    <a:pt x="8075803" y="32524"/>
                  </a:lnTo>
                  <a:lnTo>
                    <a:pt x="8081848" y="36614"/>
                  </a:lnTo>
                  <a:lnTo>
                    <a:pt x="8089278" y="38112"/>
                  </a:lnTo>
                  <a:lnTo>
                    <a:pt x="8096682" y="36614"/>
                  </a:lnTo>
                  <a:lnTo>
                    <a:pt x="8102740" y="32524"/>
                  </a:lnTo>
                  <a:lnTo>
                    <a:pt x="8106829" y="26479"/>
                  </a:lnTo>
                  <a:lnTo>
                    <a:pt x="8108328" y="19062"/>
                  </a:lnTo>
                  <a:close/>
                </a:path>
                <a:path w="8222615" h="732790">
                  <a:moveTo>
                    <a:pt x="8221993" y="708088"/>
                  </a:moveTo>
                  <a:lnTo>
                    <a:pt x="8219961" y="703186"/>
                  </a:lnTo>
                  <a:lnTo>
                    <a:pt x="8212861" y="696087"/>
                  </a:lnTo>
                  <a:lnTo>
                    <a:pt x="8207959" y="694055"/>
                  </a:lnTo>
                  <a:lnTo>
                    <a:pt x="8197926" y="694055"/>
                  </a:lnTo>
                  <a:lnTo>
                    <a:pt x="8193011" y="696087"/>
                  </a:lnTo>
                  <a:lnTo>
                    <a:pt x="8185925" y="703186"/>
                  </a:lnTo>
                  <a:lnTo>
                    <a:pt x="8183893" y="708088"/>
                  </a:lnTo>
                  <a:lnTo>
                    <a:pt x="8183893" y="718121"/>
                  </a:lnTo>
                  <a:lnTo>
                    <a:pt x="8185925" y="723036"/>
                  </a:lnTo>
                  <a:lnTo>
                    <a:pt x="8193011" y="730123"/>
                  </a:lnTo>
                  <a:lnTo>
                    <a:pt x="8197926" y="732155"/>
                  </a:lnTo>
                  <a:lnTo>
                    <a:pt x="8207959" y="732155"/>
                  </a:lnTo>
                  <a:lnTo>
                    <a:pt x="8212861" y="730123"/>
                  </a:lnTo>
                  <a:lnTo>
                    <a:pt x="8219961" y="723036"/>
                  </a:lnTo>
                  <a:lnTo>
                    <a:pt x="8221993" y="718121"/>
                  </a:lnTo>
                  <a:lnTo>
                    <a:pt x="8221993" y="708088"/>
                  </a:lnTo>
                  <a:close/>
                </a:path>
                <a:path w="8222615" h="732790">
                  <a:moveTo>
                    <a:pt x="8221993" y="597433"/>
                  </a:moveTo>
                  <a:lnTo>
                    <a:pt x="8220494" y="590016"/>
                  </a:lnTo>
                  <a:lnTo>
                    <a:pt x="8216405" y="583971"/>
                  </a:lnTo>
                  <a:lnTo>
                    <a:pt x="8210347" y="579882"/>
                  </a:lnTo>
                  <a:lnTo>
                    <a:pt x="8202943" y="578383"/>
                  </a:lnTo>
                  <a:lnTo>
                    <a:pt x="8195513" y="579882"/>
                  </a:lnTo>
                  <a:lnTo>
                    <a:pt x="8189468" y="583971"/>
                  </a:lnTo>
                  <a:lnTo>
                    <a:pt x="8185378" y="590016"/>
                  </a:lnTo>
                  <a:lnTo>
                    <a:pt x="8183893" y="597433"/>
                  </a:lnTo>
                  <a:lnTo>
                    <a:pt x="8185378" y="604850"/>
                  </a:lnTo>
                  <a:lnTo>
                    <a:pt x="8189468" y="610908"/>
                  </a:lnTo>
                  <a:lnTo>
                    <a:pt x="8195513" y="614997"/>
                  </a:lnTo>
                  <a:lnTo>
                    <a:pt x="8202943" y="616483"/>
                  </a:lnTo>
                  <a:lnTo>
                    <a:pt x="8210347" y="614997"/>
                  </a:lnTo>
                  <a:lnTo>
                    <a:pt x="8216405" y="610908"/>
                  </a:lnTo>
                  <a:lnTo>
                    <a:pt x="8220494" y="604850"/>
                  </a:lnTo>
                  <a:lnTo>
                    <a:pt x="8221993" y="597433"/>
                  </a:lnTo>
                  <a:close/>
                </a:path>
                <a:path w="8222615" h="732790">
                  <a:moveTo>
                    <a:pt x="8221993" y="481761"/>
                  </a:moveTo>
                  <a:lnTo>
                    <a:pt x="8220494" y="474345"/>
                  </a:lnTo>
                  <a:lnTo>
                    <a:pt x="8216405" y="468299"/>
                  </a:lnTo>
                  <a:lnTo>
                    <a:pt x="8210347" y="464210"/>
                  </a:lnTo>
                  <a:lnTo>
                    <a:pt x="8202943" y="462711"/>
                  </a:lnTo>
                  <a:lnTo>
                    <a:pt x="8195513" y="464210"/>
                  </a:lnTo>
                  <a:lnTo>
                    <a:pt x="8189468" y="468299"/>
                  </a:lnTo>
                  <a:lnTo>
                    <a:pt x="8185378" y="474345"/>
                  </a:lnTo>
                  <a:lnTo>
                    <a:pt x="8183893" y="481761"/>
                  </a:lnTo>
                  <a:lnTo>
                    <a:pt x="8185378" y="489178"/>
                  </a:lnTo>
                  <a:lnTo>
                    <a:pt x="8189468" y="495236"/>
                  </a:lnTo>
                  <a:lnTo>
                    <a:pt x="8195513" y="499325"/>
                  </a:lnTo>
                  <a:lnTo>
                    <a:pt x="8202943" y="500811"/>
                  </a:lnTo>
                  <a:lnTo>
                    <a:pt x="8210347" y="499325"/>
                  </a:lnTo>
                  <a:lnTo>
                    <a:pt x="8216405" y="495236"/>
                  </a:lnTo>
                  <a:lnTo>
                    <a:pt x="8220494" y="489178"/>
                  </a:lnTo>
                  <a:lnTo>
                    <a:pt x="8221993" y="481761"/>
                  </a:lnTo>
                  <a:close/>
                </a:path>
                <a:path w="8222615" h="732790">
                  <a:moveTo>
                    <a:pt x="8221993" y="366077"/>
                  </a:moveTo>
                  <a:lnTo>
                    <a:pt x="8220494" y="358673"/>
                  </a:lnTo>
                  <a:lnTo>
                    <a:pt x="8216405" y="352615"/>
                  </a:lnTo>
                  <a:lnTo>
                    <a:pt x="8210347" y="348526"/>
                  </a:lnTo>
                  <a:lnTo>
                    <a:pt x="8202943" y="347027"/>
                  </a:lnTo>
                  <a:lnTo>
                    <a:pt x="8195513" y="348526"/>
                  </a:lnTo>
                  <a:lnTo>
                    <a:pt x="8189468" y="352615"/>
                  </a:lnTo>
                  <a:lnTo>
                    <a:pt x="8185378" y="358673"/>
                  </a:lnTo>
                  <a:lnTo>
                    <a:pt x="8183893" y="366077"/>
                  </a:lnTo>
                  <a:lnTo>
                    <a:pt x="8185378" y="373494"/>
                  </a:lnTo>
                  <a:lnTo>
                    <a:pt x="8189468" y="379552"/>
                  </a:lnTo>
                  <a:lnTo>
                    <a:pt x="8195513" y="383641"/>
                  </a:lnTo>
                  <a:lnTo>
                    <a:pt x="8202943" y="385127"/>
                  </a:lnTo>
                  <a:lnTo>
                    <a:pt x="8210347" y="383641"/>
                  </a:lnTo>
                  <a:lnTo>
                    <a:pt x="8216405" y="379552"/>
                  </a:lnTo>
                  <a:lnTo>
                    <a:pt x="8220494" y="373494"/>
                  </a:lnTo>
                  <a:lnTo>
                    <a:pt x="8221993" y="366077"/>
                  </a:lnTo>
                  <a:close/>
                </a:path>
                <a:path w="8222615" h="732790">
                  <a:moveTo>
                    <a:pt x="8221993" y="250405"/>
                  </a:moveTo>
                  <a:lnTo>
                    <a:pt x="8220494" y="242989"/>
                  </a:lnTo>
                  <a:lnTo>
                    <a:pt x="8216405" y="236943"/>
                  </a:lnTo>
                  <a:lnTo>
                    <a:pt x="8210347" y="232854"/>
                  </a:lnTo>
                  <a:lnTo>
                    <a:pt x="8202943" y="231355"/>
                  </a:lnTo>
                  <a:lnTo>
                    <a:pt x="8195513" y="232854"/>
                  </a:lnTo>
                  <a:lnTo>
                    <a:pt x="8189468" y="236943"/>
                  </a:lnTo>
                  <a:lnTo>
                    <a:pt x="8185378" y="242989"/>
                  </a:lnTo>
                  <a:lnTo>
                    <a:pt x="8183893" y="250405"/>
                  </a:lnTo>
                  <a:lnTo>
                    <a:pt x="8185378" y="257822"/>
                  </a:lnTo>
                  <a:lnTo>
                    <a:pt x="8189468" y="263880"/>
                  </a:lnTo>
                  <a:lnTo>
                    <a:pt x="8195513" y="267970"/>
                  </a:lnTo>
                  <a:lnTo>
                    <a:pt x="8202943" y="269455"/>
                  </a:lnTo>
                  <a:lnTo>
                    <a:pt x="8210347" y="267970"/>
                  </a:lnTo>
                  <a:lnTo>
                    <a:pt x="8216405" y="263880"/>
                  </a:lnTo>
                  <a:lnTo>
                    <a:pt x="8220494" y="257822"/>
                  </a:lnTo>
                  <a:lnTo>
                    <a:pt x="8221993" y="250405"/>
                  </a:lnTo>
                  <a:close/>
                </a:path>
                <a:path w="8222615" h="732790">
                  <a:moveTo>
                    <a:pt x="8221993" y="134721"/>
                  </a:moveTo>
                  <a:lnTo>
                    <a:pt x="8220494" y="127317"/>
                  </a:lnTo>
                  <a:lnTo>
                    <a:pt x="8216405" y="121259"/>
                  </a:lnTo>
                  <a:lnTo>
                    <a:pt x="8210347" y="117170"/>
                  </a:lnTo>
                  <a:lnTo>
                    <a:pt x="8202943" y="115671"/>
                  </a:lnTo>
                  <a:lnTo>
                    <a:pt x="8195513" y="117170"/>
                  </a:lnTo>
                  <a:lnTo>
                    <a:pt x="8189468" y="121259"/>
                  </a:lnTo>
                  <a:lnTo>
                    <a:pt x="8185378" y="127317"/>
                  </a:lnTo>
                  <a:lnTo>
                    <a:pt x="8183893" y="134721"/>
                  </a:lnTo>
                  <a:lnTo>
                    <a:pt x="8185378" y="142138"/>
                  </a:lnTo>
                  <a:lnTo>
                    <a:pt x="8189468" y="148196"/>
                  </a:lnTo>
                  <a:lnTo>
                    <a:pt x="8195513" y="152285"/>
                  </a:lnTo>
                  <a:lnTo>
                    <a:pt x="8202943" y="153771"/>
                  </a:lnTo>
                  <a:lnTo>
                    <a:pt x="8210347" y="152285"/>
                  </a:lnTo>
                  <a:lnTo>
                    <a:pt x="8216405" y="148196"/>
                  </a:lnTo>
                  <a:lnTo>
                    <a:pt x="8220494" y="142138"/>
                  </a:lnTo>
                  <a:lnTo>
                    <a:pt x="8221993" y="134721"/>
                  </a:lnTo>
                  <a:close/>
                </a:path>
                <a:path w="8222615" h="732790">
                  <a:moveTo>
                    <a:pt x="8221993" y="14033"/>
                  </a:moveTo>
                  <a:lnTo>
                    <a:pt x="8219961" y="9131"/>
                  </a:lnTo>
                  <a:lnTo>
                    <a:pt x="8212861" y="2032"/>
                  </a:lnTo>
                  <a:lnTo>
                    <a:pt x="8207959" y="0"/>
                  </a:lnTo>
                  <a:lnTo>
                    <a:pt x="8197926" y="0"/>
                  </a:lnTo>
                  <a:lnTo>
                    <a:pt x="8193011" y="2032"/>
                  </a:lnTo>
                  <a:lnTo>
                    <a:pt x="8185925" y="9131"/>
                  </a:lnTo>
                  <a:lnTo>
                    <a:pt x="8183893" y="14033"/>
                  </a:lnTo>
                  <a:lnTo>
                    <a:pt x="8183893" y="24066"/>
                  </a:lnTo>
                  <a:lnTo>
                    <a:pt x="8185925" y="28981"/>
                  </a:lnTo>
                  <a:lnTo>
                    <a:pt x="8193011" y="36068"/>
                  </a:lnTo>
                  <a:lnTo>
                    <a:pt x="8197926" y="38100"/>
                  </a:lnTo>
                  <a:lnTo>
                    <a:pt x="8207959" y="38100"/>
                  </a:lnTo>
                  <a:lnTo>
                    <a:pt x="8212861" y="36068"/>
                  </a:lnTo>
                  <a:lnTo>
                    <a:pt x="8219961" y="28981"/>
                  </a:lnTo>
                  <a:lnTo>
                    <a:pt x="8221993" y="24066"/>
                  </a:lnTo>
                  <a:lnTo>
                    <a:pt x="8221993" y="140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2930721" y="6769720"/>
            <a:ext cx="4240530" cy="662305"/>
          </a:xfrm>
          <a:prstGeom prst="rect">
            <a:avLst/>
          </a:prstGeom>
        </p:spPr>
        <p:txBody>
          <a:bodyPr wrap="square" lIns="0" tIns="755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95"/>
              </a:spcBef>
            </a:pPr>
            <a:r>
              <a:rPr dirty="0" u="sng"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vocado Cake"/>
                <a:cs typeface="Avocado Cake"/>
              </a:rPr>
              <a:t>Slinky</a:t>
            </a:r>
            <a:r>
              <a:rPr dirty="0" u="sng" sz="1800" spc="-6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vocado Cake"/>
                <a:cs typeface="Avocado Cake"/>
              </a:rPr>
              <a:t> </a:t>
            </a:r>
            <a:r>
              <a:rPr dirty="0" u="sng" sz="1800" spc="-2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vocado Cake"/>
                <a:cs typeface="Avocado Cake"/>
              </a:rPr>
              <a:t>Waves</a:t>
            </a:r>
            <a:endParaRPr sz="1800">
              <a:latin typeface="Avocado Cake"/>
              <a:cs typeface="Avocado Cake"/>
            </a:endParaRPr>
          </a:p>
          <a:p>
            <a:pPr algn="ctr">
              <a:lnSpc>
                <a:spcPct val="100000"/>
              </a:lnSpc>
              <a:spcBef>
                <a:spcPts val="440"/>
              </a:spcBef>
            </a:pPr>
            <a:r>
              <a:rPr dirty="0" sz="1600" spc="-45" b="1">
                <a:solidFill>
                  <a:srgbClr val="FFFFFF"/>
                </a:solidFill>
                <a:latin typeface="Arial"/>
                <a:cs typeface="Arial"/>
              </a:rPr>
              <a:t>Show</a:t>
            </a:r>
            <a:r>
              <a:rPr dirty="0" sz="16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30" b="1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dirty="0" sz="16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type</a:t>
            </a:r>
            <a:r>
              <a:rPr dirty="0" sz="16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5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6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40" b="1">
                <a:solidFill>
                  <a:srgbClr val="FFFFFF"/>
                </a:solidFill>
                <a:latin typeface="Arial"/>
                <a:cs typeface="Arial"/>
              </a:rPr>
              <a:t>wave</a:t>
            </a:r>
            <a:r>
              <a:rPr dirty="0" sz="16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5" b="1">
                <a:solidFill>
                  <a:srgbClr val="FFFFFF"/>
                </a:solidFill>
                <a:latin typeface="Arial"/>
                <a:cs typeface="Arial"/>
              </a:rPr>
              <a:t>using</a:t>
            </a:r>
            <a:r>
              <a:rPr dirty="0" sz="16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6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60" b="1">
                <a:solidFill>
                  <a:srgbClr val="FFFFFF"/>
                </a:solidFill>
                <a:latin typeface="Arial"/>
                <a:cs typeface="Arial"/>
              </a:rPr>
              <a:t>slinky</a:t>
            </a:r>
            <a:r>
              <a:rPr dirty="0" sz="16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0" b="1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dirty="0" sz="16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rope.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80" y="6350"/>
            <a:ext cx="10052050" cy="7760334"/>
          </a:xfrm>
          <a:custGeom>
            <a:avLst/>
            <a:gdLst/>
            <a:ahLst/>
            <a:cxnLst/>
            <a:rect l="l" t="t" r="r" b="b"/>
            <a:pathLst>
              <a:path w="10052050" h="7760334">
                <a:moveTo>
                  <a:pt x="0" y="7759712"/>
                </a:moveTo>
                <a:lnTo>
                  <a:pt x="10051694" y="7759712"/>
                </a:lnTo>
                <a:lnTo>
                  <a:pt x="10051694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9542798" y="7274169"/>
            <a:ext cx="3181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5">
                <a:solidFill>
                  <a:srgbClr val="231F20"/>
                </a:solidFill>
                <a:latin typeface="Edwardian Script ITC"/>
                <a:cs typeface="Edwardian Script ITC"/>
              </a:rPr>
              <a:t>57</a:t>
            </a:r>
            <a:endParaRPr sz="2400">
              <a:latin typeface="Edwardian Script ITC"/>
              <a:cs typeface="Edwardian Script ITC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463550" y="463550"/>
            <a:ext cx="9138285" cy="6845934"/>
          </a:xfrm>
          <a:custGeom>
            <a:avLst/>
            <a:gdLst/>
            <a:ahLst/>
            <a:cxnLst/>
            <a:rect l="l" t="t" r="r" b="b"/>
            <a:pathLst>
              <a:path w="9138285" h="6845934">
                <a:moveTo>
                  <a:pt x="9137662" y="6845312"/>
                </a:moveTo>
                <a:lnTo>
                  <a:pt x="9137662" y="0"/>
                </a:lnTo>
                <a:lnTo>
                  <a:pt x="0" y="0"/>
                </a:lnTo>
                <a:lnTo>
                  <a:pt x="0" y="6845312"/>
                </a:lnTo>
                <a:lnTo>
                  <a:pt x="9137662" y="68453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8974917" y="512268"/>
            <a:ext cx="48387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215" b="1" i="1">
                <a:solidFill>
                  <a:srgbClr val="56A5C7"/>
                </a:solidFill>
                <a:latin typeface="Arial"/>
                <a:cs typeface="Arial"/>
              </a:rPr>
              <a:t>4</a:t>
            </a:r>
            <a:endParaRPr sz="6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961010" y="533606"/>
            <a:ext cx="5111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i="1">
                <a:solidFill>
                  <a:srgbClr val="56A5C7"/>
                </a:solidFill>
                <a:latin typeface="Lucida Sans"/>
                <a:cs typeface="Lucida Sans"/>
              </a:rPr>
              <a:t>Lesson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649961" y="494768"/>
            <a:ext cx="4891405" cy="1087755"/>
          </a:xfrm>
          <a:prstGeom prst="rect">
            <a:avLst/>
          </a:prstGeom>
        </p:spPr>
        <p:txBody>
          <a:bodyPr wrap="square" lIns="0" tIns="219075" rIns="0" bIns="0" rtlCol="0" vert="horz">
            <a:spAutoFit/>
          </a:bodyPr>
          <a:lstStyle/>
          <a:p>
            <a:pPr marL="278765">
              <a:lnSpc>
                <a:spcPct val="100000"/>
              </a:lnSpc>
              <a:spcBef>
                <a:spcPts val="1725"/>
              </a:spcBef>
            </a:pPr>
            <a:r>
              <a:rPr dirty="0" sz="3000" spc="-10">
                <a:latin typeface="Avocado Cake"/>
                <a:cs typeface="Avocado Cake"/>
              </a:rPr>
              <a:t>Measuring</a:t>
            </a:r>
            <a:r>
              <a:rPr dirty="0" sz="3000" spc="-160">
                <a:latin typeface="Avocado Cake"/>
                <a:cs typeface="Avocado Cake"/>
              </a:rPr>
              <a:t> </a:t>
            </a:r>
            <a:r>
              <a:rPr dirty="0" sz="3000" spc="-10">
                <a:latin typeface="Avocado Cake"/>
                <a:cs typeface="Avocado Cake"/>
              </a:rPr>
              <a:t>Earthquakes</a:t>
            </a:r>
            <a:endParaRPr sz="3000">
              <a:latin typeface="Avocado Cake"/>
              <a:cs typeface="Avocado Cake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dirty="0" sz="1800" spc="-20">
                <a:latin typeface="Arial"/>
                <a:cs typeface="Arial"/>
              </a:rPr>
              <a:t>There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are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several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ways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measure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earthquakes.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99691" y="1517399"/>
            <a:ext cx="4725035" cy="28086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8419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latin typeface="Arial"/>
                <a:cs typeface="Arial"/>
              </a:rPr>
              <a:t>Magnitude</a:t>
            </a:r>
            <a:endParaRPr sz="2400">
              <a:latin typeface="Arial"/>
              <a:cs typeface="Arial"/>
            </a:endParaRPr>
          </a:p>
          <a:p>
            <a:pPr algn="just" marL="239395" indent="-226695">
              <a:lnSpc>
                <a:spcPct val="100000"/>
              </a:lnSpc>
              <a:spcBef>
                <a:spcPts val="70"/>
              </a:spcBef>
              <a:buFont typeface="Trebuchet MS"/>
              <a:buChar char="•"/>
              <a:tabLst>
                <a:tab pos="239395" algn="l"/>
              </a:tabLst>
            </a:pPr>
            <a:r>
              <a:rPr dirty="0" sz="1800">
                <a:latin typeface="Arial"/>
                <a:cs typeface="Arial"/>
              </a:rPr>
              <a:t>Magnitude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measures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size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the</a:t>
            </a:r>
            <a:endParaRPr sz="1800">
              <a:latin typeface="Arial"/>
              <a:cs typeface="Arial"/>
            </a:endParaRPr>
          </a:p>
          <a:p>
            <a:pPr algn="just" marL="241300" marR="115570">
              <a:lnSpc>
                <a:spcPct val="111100"/>
              </a:lnSpc>
            </a:pPr>
            <a:r>
              <a:rPr dirty="0" sz="1800" spc="10">
                <a:latin typeface="Arial"/>
                <a:cs typeface="Arial"/>
              </a:rPr>
              <a:t>earthquake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5">
                <a:latin typeface="Arial"/>
                <a:cs typeface="Arial"/>
              </a:rPr>
              <a:t>at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5">
                <a:latin typeface="Arial"/>
                <a:cs typeface="Arial"/>
              </a:rPr>
              <a:t>its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5">
                <a:latin typeface="Arial"/>
                <a:cs typeface="Arial"/>
              </a:rPr>
              <a:t>source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&amp;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30">
                <a:latin typeface="Arial"/>
                <a:cs typeface="Arial"/>
              </a:rPr>
              <a:t>the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30">
                <a:latin typeface="Arial"/>
                <a:cs typeface="Arial"/>
              </a:rPr>
              <a:t>total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40">
                <a:latin typeface="Arial"/>
                <a:cs typeface="Arial"/>
              </a:rPr>
              <a:t>amount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35">
                <a:latin typeface="Arial"/>
                <a:cs typeface="Arial"/>
              </a:rPr>
              <a:t>of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20">
                <a:latin typeface="Arial"/>
                <a:cs typeface="Arial"/>
              </a:rPr>
              <a:t>energy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45">
                <a:latin typeface="Arial"/>
                <a:cs typeface="Arial"/>
              </a:rPr>
              <a:t>it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releases.</a:t>
            </a:r>
            <a:endParaRPr sz="1800">
              <a:latin typeface="Arial"/>
              <a:cs typeface="Arial"/>
            </a:endParaRPr>
          </a:p>
          <a:p>
            <a:pPr algn="just" marL="239395" marR="19050" indent="-226695">
              <a:lnSpc>
                <a:spcPct val="111100"/>
              </a:lnSpc>
              <a:buFont typeface="Trebuchet MS"/>
              <a:buChar char="•"/>
              <a:tabLst>
                <a:tab pos="241300" algn="l"/>
              </a:tabLst>
            </a:pPr>
            <a:r>
              <a:rPr dirty="0" sz="1800" spc="-25">
                <a:latin typeface="Arial"/>
                <a:cs typeface="Arial"/>
              </a:rPr>
              <a:t>Each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45">
                <a:latin typeface="Arial"/>
                <a:cs typeface="Arial"/>
              </a:rPr>
              <a:t>whole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40">
                <a:latin typeface="Arial"/>
                <a:cs typeface="Arial"/>
              </a:rPr>
              <a:t>number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60">
                <a:latin typeface="Arial"/>
                <a:cs typeface="Arial"/>
              </a:rPr>
              <a:t>on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30">
                <a:latin typeface="Arial"/>
                <a:cs typeface="Arial"/>
              </a:rPr>
              <a:t>the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scale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represents </a:t>
            </a:r>
            <a:r>
              <a:rPr dirty="0" sz="1800" spc="-5">
                <a:latin typeface="Arial"/>
                <a:cs typeface="Arial"/>
              </a:rPr>
              <a:t>	</a:t>
            </a:r>
            <a:r>
              <a:rPr dirty="0" sz="1800" spc="10">
                <a:latin typeface="Arial"/>
                <a:cs typeface="Arial"/>
              </a:rPr>
              <a:t>an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increase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40">
                <a:latin typeface="Arial"/>
                <a:cs typeface="Arial"/>
              </a:rPr>
              <a:t>in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5">
                <a:latin typeface="Arial"/>
                <a:cs typeface="Arial"/>
              </a:rPr>
              <a:t>wave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45">
                <a:latin typeface="Arial"/>
                <a:cs typeface="Arial"/>
              </a:rPr>
              <a:t>motion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55">
                <a:latin typeface="Arial"/>
                <a:cs typeface="Arial"/>
              </a:rPr>
              <a:t>by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a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15">
                <a:latin typeface="Arial"/>
                <a:cs typeface="Arial"/>
              </a:rPr>
              <a:t>factor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35">
                <a:latin typeface="Arial"/>
                <a:cs typeface="Arial"/>
              </a:rPr>
              <a:t>of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40">
                <a:latin typeface="Arial"/>
                <a:cs typeface="Arial"/>
              </a:rPr>
              <a:t>10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20">
                <a:latin typeface="Arial"/>
                <a:cs typeface="Arial"/>
              </a:rPr>
              <a:t>	</a:t>
            </a:r>
            <a:r>
              <a:rPr dirty="0" sz="1800" spc="40">
                <a:latin typeface="Arial"/>
                <a:cs typeface="Arial"/>
              </a:rPr>
              <a:t>and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40">
                <a:latin typeface="Arial"/>
                <a:cs typeface="Arial"/>
              </a:rPr>
              <a:t>32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5">
                <a:latin typeface="Arial"/>
                <a:cs typeface="Arial"/>
              </a:rPr>
              <a:t>times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more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20">
                <a:latin typeface="Arial"/>
                <a:cs typeface="Arial"/>
              </a:rPr>
              <a:t>energy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50">
                <a:latin typeface="Arial"/>
                <a:cs typeface="Arial"/>
              </a:rPr>
              <a:t>being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released.</a:t>
            </a:r>
            <a:endParaRPr sz="1800">
              <a:latin typeface="Arial"/>
              <a:cs typeface="Arial"/>
            </a:endParaRPr>
          </a:p>
          <a:p>
            <a:pPr algn="just" marL="239395" marR="5080" indent="-226695">
              <a:lnSpc>
                <a:spcPct val="111100"/>
              </a:lnSpc>
              <a:buFont typeface="Trebuchet MS"/>
              <a:buChar char="•"/>
              <a:tabLst>
                <a:tab pos="241300" algn="l"/>
              </a:tabLst>
            </a:pP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Richter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scale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was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used,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75">
                <a:latin typeface="Arial"/>
                <a:cs typeface="Arial"/>
              </a:rPr>
              <a:t>but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75">
                <a:latin typeface="Arial"/>
                <a:cs typeface="Arial"/>
              </a:rPr>
              <a:t>now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we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use </a:t>
            </a:r>
            <a:r>
              <a:rPr dirty="0" sz="1800" spc="-25">
                <a:latin typeface="Arial"/>
                <a:cs typeface="Arial"/>
              </a:rPr>
              <a:t>	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9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Moment</a:t>
            </a:r>
            <a:r>
              <a:rPr dirty="0" sz="1800" spc="9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Magnitude</a:t>
            </a:r>
            <a:r>
              <a:rPr dirty="0" sz="1800" spc="90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Scale</a:t>
            </a:r>
            <a:r>
              <a:rPr dirty="0" sz="1800" spc="9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(Mw).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531241" y="1663039"/>
            <a:ext cx="9002395" cy="5563870"/>
            <a:chOff x="531241" y="1663039"/>
            <a:chExt cx="9002395" cy="5563870"/>
          </a:xfrm>
        </p:grpSpPr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28778" y="1663039"/>
              <a:ext cx="2960446" cy="2826651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550291" y="4613922"/>
              <a:ext cx="8964295" cy="2593975"/>
            </a:xfrm>
            <a:custGeom>
              <a:avLst/>
              <a:gdLst/>
              <a:ahLst/>
              <a:cxnLst/>
              <a:rect l="l" t="t" r="r" b="b"/>
              <a:pathLst>
                <a:path w="8964295" h="2593975">
                  <a:moveTo>
                    <a:pt x="8964180" y="2593835"/>
                  </a:moveTo>
                  <a:lnTo>
                    <a:pt x="8964180" y="0"/>
                  </a:lnTo>
                  <a:lnTo>
                    <a:pt x="0" y="0"/>
                  </a:lnTo>
                  <a:lnTo>
                    <a:pt x="0" y="2593835"/>
                  </a:lnTo>
                  <a:lnTo>
                    <a:pt x="8964180" y="2593835"/>
                  </a:lnTo>
                  <a:close/>
                </a:path>
              </a:pathLst>
            </a:custGeom>
            <a:solidFill>
              <a:srgbClr val="FBB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50291" y="4726698"/>
              <a:ext cx="0" cy="2425065"/>
            </a:xfrm>
            <a:custGeom>
              <a:avLst/>
              <a:gdLst/>
              <a:ahLst/>
              <a:cxnLst/>
              <a:rect l="l" t="t" r="r" b="b"/>
              <a:pathLst>
                <a:path w="0" h="2425065">
                  <a:moveTo>
                    <a:pt x="0" y="0"/>
                  </a:moveTo>
                  <a:lnTo>
                    <a:pt x="0" y="2424671"/>
                  </a:lnTo>
                </a:path>
              </a:pathLst>
            </a:custGeom>
            <a:ln w="3810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665213" y="7207758"/>
              <a:ext cx="8792210" cy="0"/>
            </a:xfrm>
            <a:custGeom>
              <a:avLst/>
              <a:gdLst/>
              <a:ahLst/>
              <a:cxnLst/>
              <a:rect l="l" t="t" r="r" b="b"/>
              <a:pathLst>
                <a:path w="8792210" h="0">
                  <a:moveTo>
                    <a:pt x="0" y="0"/>
                  </a:moveTo>
                  <a:lnTo>
                    <a:pt x="8791790" y="0"/>
                  </a:lnTo>
                </a:path>
              </a:pathLst>
            </a:custGeom>
            <a:ln w="3810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9514484" y="4670310"/>
              <a:ext cx="0" cy="2425065"/>
            </a:xfrm>
            <a:custGeom>
              <a:avLst/>
              <a:gdLst/>
              <a:ahLst/>
              <a:cxnLst/>
              <a:rect l="l" t="t" r="r" b="b"/>
              <a:pathLst>
                <a:path w="0" h="2425065">
                  <a:moveTo>
                    <a:pt x="0" y="242467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07758" y="4613922"/>
              <a:ext cx="8792210" cy="0"/>
            </a:xfrm>
            <a:custGeom>
              <a:avLst/>
              <a:gdLst/>
              <a:ahLst/>
              <a:cxnLst/>
              <a:rect l="l" t="t" r="r" b="b"/>
              <a:pathLst>
                <a:path w="8792210" h="0">
                  <a:moveTo>
                    <a:pt x="879179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531241" y="4594872"/>
              <a:ext cx="9002395" cy="2632075"/>
            </a:xfrm>
            <a:custGeom>
              <a:avLst/>
              <a:gdLst/>
              <a:ahLst/>
              <a:cxnLst/>
              <a:rect l="l" t="t" r="r" b="b"/>
              <a:pathLst>
                <a:path w="9002395" h="2632075">
                  <a:moveTo>
                    <a:pt x="38100" y="2612885"/>
                  </a:moveTo>
                  <a:lnTo>
                    <a:pt x="32512" y="2599423"/>
                  </a:lnTo>
                  <a:lnTo>
                    <a:pt x="19050" y="2593835"/>
                  </a:lnTo>
                  <a:lnTo>
                    <a:pt x="5575" y="2599423"/>
                  </a:lnTo>
                  <a:lnTo>
                    <a:pt x="0" y="2612885"/>
                  </a:lnTo>
                  <a:lnTo>
                    <a:pt x="5575" y="2626360"/>
                  </a:lnTo>
                  <a:lnTo>
                    <a:pt x="19050" y="2631935"/>
                  </a:lnTo>
                  <a:lnTo>
                    <a:pt x="32512" y="2626360"/>
                  </a:lnTo>
                  <a:lnTo>
                    <a:pt x="38100" y="2612885"/>
                  </a:lnTo>
                  <a:close/>
                </a:path>
                <a:path w="9002395" h="2632075">
                  <a:moveTo>
                    <a:pt x="38100" y="19050"/>
                  </a:moveTo>
                  <a:lnTo>
                    <a:pt x="32512" y="5588"/>
                  </a:lnTo>
                  <a:lnTo>
                    <a:pt x="19050" y="0"/>
                  </a:lnTo>
                  <a:lnTo>
                    <a:pt x="5575" y="5588"/>
                  </a:lnTo>
                  <a:lnTo>
                    <a:pt x="0" y="19050"/>
                  </a:lnTo>
                  <a:lnTo>
                    <a:pt x="5575" y="32524"/>
                  </a:lnTo>
                  <a:lnTo>
                    <a:pt x="19050" y="38100"/>
                  </a:lnTo>
                  <a:lnTo>
                    <a:pt x="32512" y="32524"/>
                  </a:lnTo>
                  <a:lnTo>
                    <a:pt x="38100" y="19050"/>
                  </a:lnTo>
                  <a:close/>
                </a:path>
                <a:path w="9002395" h="2632075">
                  <a:moveTo>
                    <a:pt x="9002281" y="2612885"/>
                  </a:moveTo>
                  <a:lnTo>
                    <a:pt x="8996693" y="2599423"/>
                  </a:lnTo>
                  <a:lnTo>
                    <a:pt x="8983231" y="2593835"/>
                  </a:lnTo>
                  <a:lnTo>
                    <a:pt x="8969756" y="2599423"/>
                  </a:lnTo>
                  <a:lnTo>
                    <a:pt x="8964181" y="2612885"/>
                  </a:lnTo>
                  <a:lnTo>
                    <a:pt x="8969756" y="2626360"/>
                  </a:lnTo>
                  <a:lnTo>
                    <a:pt x="8983231" y="2631935"/>
                  </a:lnTo>
                  <a:lnTo>
                    <a:pt x="8996693" y="2626360"/>
                  </a:lnTo>
                  <a:lnTo>
                    <a:pt x="9002281" y="2612885"/>
                  </a:lnTo>
                  <a:close/>
                </a:path>
                <a:path w="9002395" h="2632075">
                  <a:moveTo>
                    <a:pt x="9002281" y="19050"/>
                  </a:moveTo>
                  <a:lnTo>
                    <a:pt x="8996693" y="5588"/>
                  </a:lnTo>
                  <a:lnTo>
                    <a:pt x="8983231" y="0"/>
                  </a:lnTo>
                  <a:lnTo>
                    <a:pt x="8969756" y="5588"/>
                  </a:lnTo>
                  <a:lnTo>
                    <a:pt x="8964181" y="19050"/>
                  </a:lnTo>
                  <a:lnTo>
                    <a:pt x="8969756" y="32524"/>
                  </a:lnTo>
                  <a:lnTo>
                    <a:pt x="8983231" y="38100"/>
                  </a:lnTo>
                  <a:lnTo>
                    <a:pt x="8996693" y="32524"/>
                  </a:lnTo>
                  <a:lnTo>
                    <a:pt x="9002281" y="190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697160" y="4776848"/>
            <a:ext cx="8684895" cy="818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42545">
              <a:lnSpc>
                <a:spcPts val="2080"/>
              </a:lnSpc>
              <a:spcBef>
                <a:spcPts val="100"/>
              </a:spcBef>
            </a:pPr>
            <a:r>
              <a:rPr dirty="0" u="sng" sz="1800" spc="-2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vocado Cake"/>
                <a:cs typeface="Avocado Cake"/>
              </a:rPr>
              <a:t>Released</a:t>
            </a:r>
            <a:r>
              <a:rPr dirty="0" u="sng" sz="1800" spc="-4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vocado Cake"/>
                <a:cs typeface="Avocado Cake"/>
              </a:rPr>
              <a:t> </a:t>
            </a:r>
            <a:r>
              <a:rPr dirty="0" u="sng" sz="18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vocado Cake"/>
                <a:cs typeface="Avocado Cake"/>
              </a:rPr>
              <a:t>Energy:</a:t>
            </a:r>
            <a:endParaRPr sz="1800">
              <a:latin typeface="Avocado Cake"/>
              <a:cs typeface="Avocado Cake"/>
            </a:endParaRPr>
          </a:p>
          <a:p>
            <a:pPr algn="ctr" marR="5080">
              <a:lnSpc>
                <a:spcPts val="1400"/>
              </a:lnSpc>
            </a:pP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pasta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show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amount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energy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released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earthquake.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magnitude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earthquake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released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enough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energy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break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noodle,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then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magnitude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would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break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32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noodles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&amp;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magnitude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would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release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enough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energy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break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1024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noodles.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Try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breaking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noodles.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8" name="object 1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3262" y="5676138"/>
            <a:ext cx="2789351" cy="1310589"/>
          </a:xfrm>
          <a:prstGeom prst="rect">
            <a:avLst/>
          </a:prstGeom>
        </p:spPr>
      </p:pic>
      <p:sp>
        <p:nvSpPr>
          <p:cNvPr id="19" name="object 19" descr=""/>
          <p:cNvSpPr txBox="1"/>
          <p:nvPr/>
        </p:nvSpPr>
        <p:spPr>
          <a:xfrm>
            <a:off x="1453301" y="6498425"/>
            <a:ext cx="1783080" cy="4165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4445">
              <a:lnSpc>
                <a:spcPts val="1660"/>
              </a:lnSpc>
              <a:spcBef>
                <a:spcPts val="100"/>
              </a:spcBef>
            </a:pPr>
            <a:r>
              <a:rPr dirty="0" sz="1400" b="1">
                <a:solidFill>
                  <a:srgbClr val="FBB042"/>
                </a:solidFill>
                <a:latin typeface="Arial"/>
                <a:cs typeface="Arial"/>
              </a:rPr>
              <a:t>Magnitude:</a:t>
            </a:r>
            <a:r>
              <a:rPr dirty="0" sz="1400" spc="25" b="1">
                <a:solidFill>
                  <a:srgbClr val="FBB042"/>
                </a:solidFill>
                <a:latin typeface="Arial"/>
                <a:cs typeface="Arial"/>
              </a:rPr>
              <a:t> </a:t>
            </a:r>
            <a:r>
              <a:rPr dirty="0" sz="1400" spc="40" b="1">
                <a:solidFill>
                  <a:srgbClr val="FBB042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  <a:p>
            <a:pPr algn="ctr" marR="5080">
              <a:lnSpc>
                <a:spcPts val="1420"/>
              </a:lnSpc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Energy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released: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noodle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20" name="object 2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12311" y="5672277"/>
            <a:ext cx="2789351" cy="1315478"/>
          </a:xfrm>
          <a:prstGeom prst="rect">
            <a:avLst/>
          </a:prstGeom>
        </p:spPr>
      </p:pic>
      <p:sp>
        <p:nvSpPr>
          <p:cNvPr id="21" name="object 21" descr=""/>
          <p:cNvSpPr txBox="1"/>
          <p:nvPr/>
        </p:nvSpPr>
        <p:spPr>
          <a:xfrm>
            <a:off x="4157303" y="6551118"/>
            <a:ext cx="1941830" cy="4165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5080">
              <a:lnSpc>
                <a:spcPts val="1660"/>
              </a:lnSpc>
              <a:spcBef>
                <a:spcPts val="100"/>
              </a:spcBef>
            </a:pPr>
            <a:r>
              <a:rPr dirty="0" sz="1400" b="1">
                <a:solidFill>
                  <a:srgbClr val="FBB042"/>
                </a:solidFill>
                <a:latin typeface="Arial"/>
                <a:cs typeface="Arial"/>
              </a:rPr>
              <a:t>Magnitude:</a:t>
            </a:r>
            <a:r>
              <a:rPr dirty="0" sz="1400" spc="25" b="1">
                <a:solidFill>
                  <a:srgbClr val="FBB042"/>
                </a:solidFill>
                <a:latin typeface="Arial"/>
                <a:cs typeface="Arial"/>
              </a:rPr>
              <a:t> </a:t>
            </a:r>
            <a:r>
              <a:rPr dirty="0" sz="1400" spc="40" b="1">
                <a:solidFill>
                  <a:srgbClr val="FBB042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  <a:p>
            <a:pPr algn="ctr" marR="5080">
              <a:lnSpc>
                <a:spcPts val="1420"/>
              </a:lnSpc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Energy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released: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32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noodles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22" name="object 22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91897" y="5676138"/>
            <a:ext cx="2789351" cy="1317104"/>
          </a:xfrm>
          <a:prstGeom prst="rect">
            <a:avLst/>
          </a:prstGeom>
        </p:spPr>
      </p:pic>
      <p:sp>
        <p:nvSpPr>
          <p:cNvPr id="23" name="object 23" descr=""/>
          <p:cNvSpPr txBox="1"/>
          <p:nvPr/>
        </p:nvSpPr>
        <p:spPr>
          <a:xfrm>
            <a:off x="6994119" y="6495808"/>
            <a:ext cx="2118360" cy="4165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5080">
              <a:lnSpc>
                <a:spcPts val="1660"/>
              </a:lnSpc>
              <a:spcBef>
                <a:spcPts val="100"/>
              </a:spcBef>
            </a:pPr>
            <a:r>
              <a:rPr dirty="0" sz="1400" b="1">
                <a:solidFill>
                  <a:srgbClr val="FBB042"/>
                </a:solidFill>
                <a:latin typeface="Arial"/>
                <a:cs typeface="Arial"/>
              </a:rPr>
              <a:t>Magnitude:</a:t>
            </a:r>
            <a:r>
              <a:rPr dirty="0" sz="1400" spc="25" b="1">
                <a:solidFill>
                  <a:srgbClr val="FBB042"/>
                </a:solidFill>
                <a:latin typeface="Arial"/>
                <a:cs typeface="Arial"/>
              </a:rPr>
              <a:t> </a:t>
            </a:r>
            <a:r>
              <a:rPr dirty="0" sz="1400" spc="40" b="1">
                <a:solidFill>
                  <a:srgbClr val="FBB042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  <a:p>
            <a:pPr algn="ctr" marR="5080">
              <a:lnSpc>
                <a:spcPts val="1420"/>
              </a:lnSpc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Energy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released: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1024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noodles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alisa</dc:creator>
  <dc:title>Geology Flipbook.indd</dc:title>
  <dcterms:created xsi:type="dcterms:W3CDTF">2024-10-06T10:31:49Z</dcterms:created>
  <dcterms:modified xsi:type="dcterms:W3CDTF">2024-10-06T10:31:49Z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2024-10-06T00:00:00Z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2024-10-06T00:00:00Z</vt:filetime>
  </property>
  <property fmtid="{D5CDD505-2E9C-101B-9397-08002B2CF9AE}" pid="5" name="Producer">
    <vt:lpwstr>Acrobat Distiller 24.0 (Windows)</vt:lpwstr>
  </property>
</Properties>
</file>